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99" r:id="rId5"/>
    <p:sldId id="289" r:id="rId6"/>
    <p:sldId id="297" r:id="rId7"/>
    <p:sldId id="298" r:id="rId8"/>
    <p:sldId id="307" r:id="rId9"/>
    <p:sldId id="301" r:id="rId10"/>
    <p:sldId id="305" r:id="rId11"/>
    <p:sldId id="295" r:id="rId12"/>
    <p:sldId id="304" r:id="rId13"/>
    <p:sldId id="303" r:id="rId14"/>
    <p:sldId id="306" r:id="rId15"/>
    <p:sldId id="300" r:id="rId16"/>
    <p:sldId id="296"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60"/>
  </p:normalViewPr>
  <p:slideViewPr>
    <p:cSldViewPr>
      <p:cViewPr varScale="1">
        <p:scale>
          <a:sx n="110" d="100"/>
          <a:sy n="110" d="100"/>
        </p:scale>
        <p:origin x="8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7363"/>
          </a:xfrm>
          <a:prstGeom prst="rect">
            <a:avLst/>
          </a:prstGeom>
        </p:spPr>
        <p:txBody>
          <a:bodyPr vert="horz" lIns="91577" tIns="45789" rIns="91577" bIns="45789" rtlCol="0"/>
          <a:lstStyle>
            <a:lvl1pPr algn="r">
              <a:defRPr sz="1200"/>
            </a:lvl1pPr>
          </a:lstStyle>
          <a:p>
            <a:fld id="{8E1AB704-5794-426B-9E6E-40B2ADB5CDF4}" type="datetimeFigureOut">
              <a:rPr lang="en-US" smtClean="0"/>
              <a:t>8/25/2020</a:t>
            </a:fld>
            <a:endParaRPr lang="en-US"/>
          </a:p>
        </p:txBody>
      </p:sp>
      <p:sp>
        <p:nvSpPr>
          <p:cNvPr id="4" name="Footer Placeholder 3"/>
          <p:cNvSpPr>
            <a:spLocks noGrp="1"/>
          </p:cNvSpPr>
          <p:nvPr>
            <p:ph type="ftr" sz="quarter" idx="2"/>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7363"/>
          </a:xfrm>
          <a:prstGeom prst="rect">
            <a:avLst/>
          </a:prstGeom>
        </p:spPr>
        <p:txBody>
          <a:bodyPr vert="horz" lIns="91577" tIns="45789" rIns="91577" bIns="45789" rtlCol="0" anchor="b"/>
          <a:lstStyle>
            <a:lvl1pPr algn="r">
              <a:defRPr sz="1200"/>
            </a:lvl1pPr>
          </a:lstStyle>
          <a:p>
            <a:fld id="{A9109543-1D66-4573-8B52-5761F6F34C0B}" type="slidenum">
              <a:rPr lang="en-US" smtClean="0"/>
              <a:t>‹#›</a:t>
            </a:fld>
            <a:endParaRPr lang="en-US"/>
          </a:p>
        </p:txBody>
      </p:sp>
    </p:spTree>
    <p:extLst>
      <p:ext uri="{BB962C8B-B14F-4D97-AF65-F5344CB8AC3E}">
        <p14:creationId xmlns:p14="http://schemas.microsoft.com/office/powerpoint/2010/main" val="23043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2" tIns="46656" rIns="93312" bIns="46656" rtlCol="0"/>
          <a:lstStyle>
            <a:lvl1pPr algn="l">
              <a:defRPr sz="13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2" tIns="46656" rIns="93312" bIns="46656" rtlCol="0"/>
          <a:lstStyle>
            <a:lvl1pPr algn="r">
              <a:defRPr sz="1300"/>
            </a:lvl1pPr>
          </a:lstStyle>
          <a:p>
            <a:fld id="{110D5AD1-164F-4308-AD08-09E9D957EE1D}" type="datetimeFigureOut">
              <a:rPr lang="en-US" smtClean="0"/>
              <a:t>8/25/2020</a:t>
            </a:fld>
            <a:endParaRPr lang="en-US"/>
          </a:p>
        </p:txBody>
      </p:sp>
      <p:sp>
        <p:nvSpPr>
          <p:cNvPr id="4" name="Slide Image Placeholder 3"/>
          <p:cNvSpPr>
            <a:spLocks noGrp="1" noRot="1" noChangeAspect="1"/>
          </p:cNvSpPr>
          <p:nvPr>
            <p:ph type="sldImg" idx="2"/>
          </p:nvPr>
        </p:nvSpPr>
        <p:spPr>
          <a:xfrm>
            <a:off x="1184275" y="700088"/>
            <a:ext cx="4654550" cy="3490912"/>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2" tIns="46656" rIns="93312" bIns="46656" rtlCol="0" anchor="b"/>
          <a:lstStyle>
            <a:lvl1pPr algn="l">
              <a:defRPr sz="13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2" tIns="46656" rIns="93312" bIns="46656" rtlCol="0" anchor="b"/>
          <a:lstStyle>
            <a:lvl1pPr algn="r">
              <a:defRPr sz="1300"/>
            </a:lvl1pPr>
          </a:lstStyle>
          <a:p>
            <a:fld id="{AC3B0D37-FAD5-4A01-BFDD-8319ADDA4643}" type="slidenum">
              <a:rPr lang="en-US" smtClean="0"/>
              <a:t>‹#›</a:t>
            </a:fld>
            <a:endParaRPr lang="en-US"/>
          </a:p>
        </p:txBody>
      </p:sp>
    </p:spTree>
    <p:extLst>
      <p:ext uri="{BB962C8B-B14F-4D97-AF65-F5344CB8AC3E}">
        <p14:creationId xmlns:p14="http://schemas.microsoft.com/office/powerpoint/2010/main" val="4391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nps_ppt_mast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88" y="0"/>
            <a:ext cx="914082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339" name="Rectangle 3"/>
          <p:cNvSpPr>
            <a:spLocks noGrp="1" noChangeArrowheads="1"/>
          </p:cNvSpPr>
          <p:nvPr>
            <p:ph type="ctrTitle"/>
          </p:nvPr>
        </p:nvSpPr>
        <p:spPr>
          <a:xfrm>
            <a:off x="990601" y="2667000"/>
            <a:ext cx="7620000" cy="1143000"/>
          </a:xfrm>
        </p:spPr>
        <p:txBody>
          <a:bodyPr/>
          <a:lstStyle>
            <a:lvl1pPr algn="ctr">
              <a:defRPr sz="3600"/>
            </a:lvl1pPr>
          </a:lstStyle>
          <a:p>
            <a:r>
              <a:rPr lang="en-US"/>
              <a:t>Click to edit Master title style</a:t>
            </a:r>
          </a:p>
        </p:txBody>
      </p:sp>
      <p:sp>
        <p:nvSpPr>
          <p:cNvPr id="1038340" name="Rectangle 4"/>
          <p:cNvSpPr>
            <a:spLocks noGrp="1" noChangeArrowheads="1"/>
          </p:cNvSpPr>
          <p:nvPr>
            <p:ph type="subTitle" idx="1"/>
          </p:nvPr>
        </p:nvSpPr>
        <p:spPr>
          <a:xfrm>
            <a:off x="1600200" y="4114800"/>
            <a:ext cx="6400800" cy="1752600"/>
          </a:xfrm>
        </p:spPr>
        <p:txBody>
          <a:bodyPr/>
          <a:lstStyle>
            <a:lvl1pPr marL="0" indent="0" algn="ctr">
              <a:buFontTx/>
              <a:buNone/>
              <a:defRPr sz="2800">
                <a:solidFill>
                  <a:schemeClr val="bg1"/>
                </a:solidFill>
              </a:defRPr>
            </a:lvl1pPr>
          </a:lstStyle>
          <a:p>
            <a:r>
              <a:rPr lang="en-US"/>
              <a:t>Click to edit Master subtitle style</a:t>
            </a:r>
          </a:p>
        </p:txBody>
      </p:sp>
    </p:spTree>
    <p:extLst>
      <p:ext uri="{BB962C8B-B14F-4D97-AF65-F5344CB8AC3E}">
        <p14:creationId xmlns:p14="http://schemas.microsoft.com/office/powerpoint/2010/main" val="219708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C4F66746-10DC-5946-B6CD-C7BDC501C55B}" type="datetime9">
              <a:rPr lang="en-US">
                <a:solidFill>
                  <a:srgbClr val="000000"/>
                </a:solidFill>
              </a:rPr>
              <a:pPr>
                <a:defRPr/>
              </a:pPr>
              <a:t>8/25/2020 4:09:29 PM</a:t>
            </a:fld>
            <a:endParaRPr lang="en-US">
              <a:solidFill>
                <a:srgbClr val="000000"/>
              </a:solidFill>
            </a:endParaRPr>
          </a:p>
        </p:txBody>
      </p:sp>
      <p:sp>
        <p:nvSpPr>
          <p:cNvPr id="5" name="Rectangle 4"/>
          <p:cNvSpPr>
            <a:spLocks noGrp="1" noChangeArrowheads="1"/>
          </p:cNvSpPr>
          <p:nvPr>
            <p:ph type="dt" sz="half" idx="11"/>
          </p:nvPr>
        </p:nvSpPr>
        <p:spPr/>
        <p:txBody>
          <a:bodyPr/>
          <a:lstStyle>
            <a:lvl1pPr>
              <a:defRPr/>
            </a:lvl1pPr>
          </a:lstStyle>
          <a:p>
            <a:pPr>
              <a:defRPr/>
            </a:pPr>
            <a:fld id="{3CAAA5E6-941F-BF4E-B0CB-B93CF11D6197}" type="datetime9">
              <a:rPr lang="en-US">
                <a:solidFill>
                  <a:srgbClr val="000000"/>
                </a:solidFill>
              </a:rPr>
              <a:pPr>
                <a:defRPr/>
              </a:pPr>
              <a:t>8/25/2020 4:09:29 PM</a:t>
            </a:fld>
            <a:endParaRPr lang="en-US">
              <a:solidFill>
                <a:srgbClr val="000000"/>
              </a:solidFill>
            </a:endParaRPr>
          </a:p>
        </p:txBody>
      </p:sp>
      <p:sp>
        <p:nvSpPr>
          <p:cNvPr id="6"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3"/>
          </p:nvPr>
        </p:nvSpPr>
        <p:spPr/>
        <p:txBody>
          <a:bodyPr/>
          <a:lstStyle>
            <a:lvl1pPr>
              <a:defRPr/>
            </a:lvl1pPr>
          </a:lstStyle>
          <a:p>
            <a:pPr>
              <a:defRPr/>
            </a:pPr>
            <a:fld id="{3ECD166F-05DB-1C44-96ED-18E4356988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79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9"/>
            <a:ext cx="20955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
            <a:ext cx="61341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A5657A1A-E352-6341-A56E-5BCB3159EF62}" type="datetime9">
              <a:rPr lang="en-US">
                <a:solidFill>
                  <a:srgbClr val="000000"/>
                </a:solidFill>
              </a:rPr>
              <a:pPr>
                <a:defRPr/>
              </a:pPr>
              <a:t>8/25/2020 4:09:29 PM</a:t>
            </a:fld>
            <a:endParaRPr lang="en-US">
              <a:solidFill>
                <a:srgbClr val="000000"/>
              </a:solidFill>
            </a:endParaRPr>
          </a:p>
        </p:txBody>
      </p:sp>
      <p:sp>
        <p:nvSpPr>
          <p:cNvPr id="5" name="Rectangle 4"/>
          <p:cNvSpPr>
            <a:spLocks noGrp="1" noChangeArrowheads="1"/>
          </p:cNvSpPr>
          <p:nvPr>
            <p:ph type="dt" sz="half" idx="11"/>
          </p:nvPr>
        </p:nvSpPr>
        <p:spPr/>
        <p:txBody>
          <a:bodyPr/>
          <a:lstStyle>
            <a:lvl1pPr>
              <a:defRPr/>
            </a:lvl1pPr>
          </a:lstStyle>
          <a:p>
            <a:pPr>
              <a:defRPr/>
            </a:pPr>
            <a:fld id="{317E058F-244D-5A43-85DB-464926D1DF03}" type="datetime9">
              <a:rPr lang="en-US">
                <a:solidFill>
                  <a:srgbClr val="000000"/>
                </a:solidFill>
              </a:rPr>
              <a:pPr>
                <a:defRPr/>
              </a:pPr>
              <a:t>8/25/2020 4:09:29 PM</a:t>
            </a:fld>
            <a:endParaRPr lang="en-US">
              <a:solidFill>
                <a:srgbClr val="000000"/>
              </a:solidFill>
            </a:endParaRPr>
          </a:p>
        </p:txBody>
      </p:sp>
      <p:sp>
        <p:nvSpPr>
          <p:cNvPr id="6"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3"/>
          </p:nvPr>
        </p:nvSpPr>
        <p:spPr/>
        <p:txBody>
          <a:bodyPr/>
          <a:lstStyle>
            <a:lvl1pPr>
              <a:defRPr/>
            </a:lvl1pPr>
          </a:lstStyle>
          <a:p>
            <a:pPr>
              <a:defRPr/>
            </a:pPr>
            <a:fld id="{79AECC5B-DC0A-D342-971F-77E88BE71C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9344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239000" cy="762000"/>
          </a:xfrm>
        </p:spPr>
        <p:txBody>
          <a:bodyPr/>
          <a:lstStyle/>
          <a:p>
            <a:r>
              <a:rPr lang="en-US"/>
              <a:t>Click to edit Master title style</a:t>
            </a:r>
          </a:p>
        </p:txBody>
      </p:sp>
      <p:sp>
        <p:nvSpPr>
          <p:cNvPr id="3" name="SmartArt Placeholder 2"/>
          <p:cNvSpPr>
            <a:spLocks noGrp="1"/>
          </p:cNvSpPr>
          <p:nvPr>
            <p:ph type="dgm" idx="1"/>
          </p:nvPr>
        </p:nvSpPr>
        <p:spPr>
          <a:xfrm>
            <a:off x="457200" y="1295411"/>
            <a:ext cx="8229600" cy="4525963"/>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fld id="{E76CCFFB-8552-274B-82AA-3600D77AE259}" type="datetime9">
              <a:rPr lang="en-US">
                <a:solidFill>
                  <a:srgbClr val="000000"/>
                </a:solidFill>
              </a:rPr>
              <a:pPr>
                <a:defRPr/>
              </a:pPr>
              <a:t>8/25/2020 4:09:29 PM</a:t>
            </a:fld>
            <a:endParaRPr lang="en-US">
              <a:solidFill>
                <a:srgbClr val="000000"/>
              </a:solidFill>
            </a:endParaRPr>
          </a:p>
        </p:txBody>
      </p:sp>
      <p:sp>
        <p:nvSpPr>
          <p:cNvPr id="5" name="Rectangle 4"/>
          <p:cNvSpPr>
            <a:spLocks noGrp="1" noChangeArrowheads="1"/>
          </p:cNvSpPr>
          <p:nvPr>
            <p:ph type="dt" sz="half" idx="11"/>
          </p:nvPr>
        </p:nvSpPr>
        <p:spPr/>
        <p:txBody>
          <a:bodyPr/>
          <a:lstStyle>
            <a:lvl1pPr>
              <a:defRPr/>
            </a:lvl1pPr>
          </a:lstStyle>
          <a:p>
            <a:pPr>
              <a:defRPr/>
            </a:pPr>
            <a:fld id="{253C4D78-C64E-6B45-9AAA-2A340E6FC8AB}" type="datetime9">
              <a:rPr lang="en-US">
                <a:solidFill>
                  <a:srgbClr val="000000"/>
                </a:solidFill>
              </a:rPr>
              <a:pPr>
                <a:defRPr/>
              </a:pPr>
              <a:t>8/25/2020 4:09:29 PM</a:t>
            </a:fld>
            <a:endParaRPr lang="en-US">
              <a:solidFill>
                <a:srgbClr val="000000"/>
              </a:solidFill>
            </a:endParaRPr>
          </a:p>
        </p:txBody>
      </p:sp>
      <p:sp>
        <p:nvSpPr>
          <p:cNvPr id="6"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3"/>
          </p:nvPr>
        </p:nvSpPr>
        <p:spPr/>
        <p:txBody>
          <a:bodyPr/>
          <a:lstStyle>
            <a:lvl1pPr>
              <a:defRPr/>
            </a:lvl1pPr>
          </a:lstStyle>
          <a:p>
            <a:pPr>
              <a:defRPr/>
            </a:pPr>
            <a:fld id="{EFB0E42F-5D0F-DC43-ACE5-0C656B8BD8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752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C39E35E2-AEE8-1044-8E04-C5154F91D73C}" type="datetime9">
              <a:rPr lang="en-US">
                <a:solidFill>
                  <a:srgbClr val="000000"/>
                </a:solidFill>
              </a:rPr>
              <a:pPr>
                <a:defRPr/>
              </a:pPr>
              <a:t>8/25/2020 4:09:29 PM</a:t>
            </a:fld>
            <a:endParaRPr lang="en-US">
              <a:solidFill>
                <a:srgbClr val="000000"/>
              </a:solidFill>
            </a:endParaRPr>
          </a:p>
        </p:txBody>
      </p:sp>
      <p:sp>
        <p:nvSpPr>
          <p:cNvPr id="5" name="Rectangle 4"/>
          <p:cNvSpPr>
            <a:spLocks noGrp="1" noChangeArrowheads="1"/>
          </p:cNvSpPr>
          <p:nvPr>
            <p:ph type="dt" sz="half" idx="11"/>
          </p:nvPr>
        </p:nvSpPr>
        <p:spPr/>
        <p:txBody>
          <a:bodyPr/>
          <a:lstStyle>
            <a:lvl1pPr>
              <a:defRPr/>
            </a:lvl1pPr>
          </a:lstStyle>
          <a:p>
            <a:pPr>
              <a:defRPr/>
            </a:pPr>
            <a:fld id="{5EEB700A-25DD-6243-8874-7385B53A8AE1}" type="datetime9">
              <a:rPr lang="en-US">
                <a:solidFill>
                  <a:srgbClr val="000000"/>
                </a:solidFill>
              </a:rPr>
              <a:pPr>
                <a:defRPr/>
              </a:pPr>
              <a:t>8/25/2020 4:09:29 PM</a:t>
            </a:fld>
            <a:endParaRPr lang="en-US">
              <a:solidFill>
                <a:srgbClr val="000000"/>
              </a:solidFill>
            </a:endParaRPr>
          </a:p>
        </p:txBody>
      </p:sp>
      <p:sp>
        <p:nvSpPr>
          <p:cNvPr id="6"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3"/>
          </p:nvPr>
        </p:nvSpPr>
        <p:spPr/>
        <p:txBody>
          <a:bodyPr/>
          <a:lstStyle>
            <a:lvl1pPr>
              <a:defRPr/>
            </a:lvl1pPr>
          </a:lstStyle>
          <a:p>
            <a:pPr>
              <a:defRPr/>
            </a:pPr>
            <a:fld id="{6A23022C-71F6-5F4F-93C3-D936E52B70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40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9"/>
            <a:ext cx="7772400" cy="1500187"/>
          </a:xfrm>
        </p:spPr>
        <p:txBody>
          <a:bodyPr anchor="b"/>
          <a:lstStyle>
            <a:lvl1pPr marL="0" indent="0">
              <a:buNone/>
              <a:defRPr sz="2000"/>
            </a:lvl1pPr>
            <a:lvl2pPr marL="456672" indent="0">
              <a:buNone/>
              <a:defRPr sz="1800"/>
            </a:lvl2pPr>
            <a:lvl3pPr marL="913345" indent="0">
              <a:buNone/>
              <a:defRPr sz="1600"/>
            </a:lvl3pPr>
            <a:lvl4pPr marL="1370018" indent="0">
              <a:buNone/>
              <a:defRPr sz="1400"/>
            </a:lvl4pPr>
            <a:lvl5pPr marL="1826688" indent="0">
              <a:buNone/>
              <a:defRPr sz="1400"/>
            </a:lvl5pPr>
            <a:lvl6pPr marL="2283362" indent="0">
              <a:buNone/>
              <a:defRPr sz="1400"/>
            </a:lvl6pPr>
            <a:lvl7pPr marL="2740033" indent="0">
              <a:buNone/>
              <a:defRPr sz="1400"/>
            </a:lvl7pPr>
            <a:lvl8pPr marL="3196707" indent="0">
              <a:buNone/>
              <a:defRPr sz="1400"/>
            </a:lvl8pPr>
            <a:lvl9pPr marL="3653378"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F68A87FB-65D7-094C-8936-F33AFEDE4929}" type="datetime9">
              <a:rPr lang="en-US">
                <a:solidFill>
                  <a:srgbClr val="000000"/>
                </a:solidFill>
              </a:rPr>
              <a:pPr>
                <a:defRPr/>
              </a:pPr>
              <a:t>8/25/2020 4:09:29 PM</a:t>
            </a:fld>
            <a:endParaRPr lang="en-US">
              <a:solidFill>
                <a:srgbClr val="000000"/>
              </a:solidFill>
            </a:endParaRPr>
          </a:p>
        </p:txBody>
      </p:sp>
      <p:sp>
        <p:nvSpPr>
          <p:cNvPr id="5" name="Rectangle 4"/>
          <p:cNvSpPr>
            <a:spLocks noGrp="1" noChangeArrowheads="1"/>
          </p:cNvSpPr>
          <p:nvPr>
            <p:ph type="dt" sz="half" idx="11"/>
          </p:nvPr>
        </p:nvSpPr>
        <p:spPr/>
        <p:txBody>
          <a:bodyPr/>
          <a:lstStyle>
            <a:lvl1pPr>
              <a:defRPr/>
            </a:lvl1pPr>
          </a:lstStyle>
          <a:p>
            <a:pPr>
              <a:defRPr/>
            </a:pPr>
            <a:fld id="{09D50229-6CC8-A445-A0CA-068503136BE5}" type="datetime9">
              <a:rPr lang="en-US">
                <a:solidFill>
                  <a:srgbClr val="000000"/>
                </a:solidFill>
              </a:rPr>
              <a:pPr>
                <a:defRPr/>
              </a:pPr>
              <a:t>8/25/2020 4:09:29 PM</a:t>
            </a:fld>
            <a:endParaRPr lang="en-US">
              <a:solidFill>
                <a:srgbClr val="000000"/>
              </a:solidFill>
            </a:endParaRPr>
          </a:p>
        </p:txBody>
      </p:sp>
      <p:sp>
        <p:nvSpPr>
          <p:cNvPr id="6"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3"/>
          </p:nvPr>
        </p:nvSpPr>
        <p:spPr/>
        <p:txBody>
          <a:bodyPr/>
          <a:lstStyle>
            <a:lvl1pPr>
              <a:defRPr/>
            </a:lvl1pPr>
          </a:lstStyle>
          <a:p>
            <a:pPr>
              <a:defRPr/>
            </a:pPr>
            <a:fld id="{6397D83E-6946-8F4D-9DC6-9AE6F00A4A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758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09805EA6-9EB7-DC4A-A419-84C9104654A7}" type="datetime9">
              <a:rPr lang="en-US">
                <a:solidFill>
                  <a:srgbClr val="000000"/>
                </a:solidFill>
              </a:rPr>
              <a:pPr>
                <a:defRPr/>
              </a:pPr>
              <a:t>8/25/2020 4:09:29 PM</a:t>
            </a:fld>
            <a:endParaRPr lang="en-US">
              <a:solidFill>
                <a:srgbClr val="000000"/>
              </a:solidFill>
            </a:endParaRPr>
          </a:p>
        </p:txBody>
      </p:sp>
      <p:sp>
        <p:nvSpPr>
          <p:cNvPr id="6" name="Rectangle 4"/>
          <p:cNvSpPr>
            <a:spLocks noGrp="1" noChangeArrowheads="1"/>
          </p:cNvSpPr>
          <p:nvPr>
            <p:ph type="dt" sz="half" idx="11"/>
          </p:nvPr>
        </p:nvSpPr>
        <p:spPr/>
        <p:txBody>
          <a:bodyPr/>
          <a:lstStyle>
            <a:lvl1pPr>
              <a:defRPr/>
            </a:lvl1pPr>
          </a:lstStyle>
          <a:p>
            <a:pPr>
              <a:defRPr/>
            </a:pPr>
            <a:fld id="{350B07CA-A42C-1045-872C-DE209978DB7A}" type="datetime9">
              <a:rPr lang="en-US">
                <a:solidFill>
                  <a:srgbClr val="000000"/>
                </a:solidFill>
              </a:rPr>
              <a:pPr>
                <a:defRPr/>
              </a:pPr>
              <a:t>8/25/2020 4:09:29 PM</a:t>
            </a:fld>
            <a:endParaRPr lang="en-US">
              <a:solidFill>
                <a:srgbClr val="000000"/>
              </a:solidFill>
            </a:endParaRPr>
          </a:p>
        </p:txBody>
      </p:sp>
      <p:sp>
        <p:nvSpPr>
          <p:cNvPr id="7"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3"/>
          </p:nvPr>
        </p:nvSpPr>
        <p:spPr/>
        <p:txBody>
          <a:bodyPr/>
          <a:lstStyle>
            <a:lvl1pPr>
              <a:defRPr/>
            </a:lvl1pPr>
          </a:lstStyle>
          <a:p>
            <a:pPr>
              <a:defRPr/>
            </a:pPr>
            <a:fld id="{D562AF92-BC3C-F54C-8D0D-8B5AA018FA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096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6672" indent="0">
              <a:buNone/>
              <a:defRPr sz="2000" b="1"/>
            </a:lvl2pPr>
            <a:lvl3pPr marL="913345" indent="0">
              <a:buNone/>
              <a:defRPr sz="1800" b="1"/>
            </a:lvl3pPr>
            <a:lvl4pPr marL="1370018" indent="0">
              <a:buNone/>
              <a:defRPr sz="1600" b="1"/>
            </a:lvl4pPr>
            <a:lvl5pPr marL="1826688" indent="0">
              <a:buNone/>
              <a:defRPr sz="1600" b="1"/>
            </a:lvl5pPr>
            <a:lvl6pPr marL="2283362" indent="0">
              <a:buNone/>
              <a:defRPr sz="1600" b="1"/>
            </a:lvl6pPr>
            <a:lvl7pPr marL="2740033" indent="0">
              <a:buNone/>
              <a:defRPr sz="1600" b="1"/>
            </a:lvl7pPr>
            <a:lvl8pPr marL="3196707" indent="0">
              <a:buNone/>
              <a:defRPr sz="1600" b="1"/>
            </a:lvl8pPr>
            <a:lvl9pPr marL="365337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6672" indent="0">
              <a:buNone/>
              <a:defRPr sz="2000" b="1"/>
            </a:lvl2pPr>
            <a:lvl3pPr marL="913345" indent="0">
              <a:buNone/>
              <a:defRPr sz="1800" b="1"/>
            </a:lvl3pPr>
            <a:lvl4pPr marL="1370018" indent="0">
              <a:buNone/>
              <a:defRPr sz="1600" b="1"/>
            </a:lvl4pPr>
            <a:lvl5pPr marL="1826688" indent="0">
              <a:buNone/>
              <a:defRPr sz="1600" b="1"/>
            </a:lvl5pPr>
            <a:lvl6pPr marL="2283362" indent="0">
              <a:buNone/>
              <a:defRPr sz="1600" b="1"/>
            </a:lvl6pPr>
            <a:lvl7pPr marL="2740033" indent="0">
              <a:buNone/>
              <a:defRPr sz="1600" b="1"/>
            </a:lvl7pPr>
            <a:lvl8pPr marL="3196707" indent="0">
              <a:buNone/>
              <a:defRPr sz="1600" b="1"/>
            </a:lvl8pPr>
            <a:lvl9pPr marL="365337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fld id="{2AE20320-3EAB-6D4C-80B7-D75E7917B1C9}" type="datetime9">
              <a:rPr lang="en-US">
                <a:solidFill>
                  <a:srgbClr val="000000"/>
                </a:solidFill>
              </a:rPr>
              <a:pPr>
                <a:defRPr/>
              </a:pPr>
              <a:t>8/25/2020 4:09:29 PM</a:t>
            </a:fld>
            <a:endParaRPr lang="en-US">
              <a:solidFill>
                <a:srgbClr val="000000"/>
              </a:solidFill>
            </a:endParaRPr>
          </a:p>
        </p:txBody>
      </p:sp>
      <p:sp>
        <p:nvSpPr>
          <p:cNvPr id="8" name="Rectangle 4"/>
          <p:cNvSpPr>
            <a:spLocks noGrp="1" noChangeArrowheads="1"/>
          </p:cNvSpPr>
          <p:nvPr>
            <p:ph type="dt" sz="half" idx="11"/>
          </p:nvPr>
        </p:nvSpPr>
        <p:spPr/>
        <p:txBody>
          <a:bodyPr/>
          <a:lstStyle>
            <a:lvl1pPr>
              <a:defRPr/>
            </a:lvl1pPr>
          </a:lstStyle>
          <a:p>
            <a:pPr>
              <a:defRPr/>
            </a:pPr>
            <a:fld id="{0334B54F-1663-204A-80FD-9F893272B2BD}" type="datetime9">
              <a:rPr lang="en-US">
                <a:solidFill>
                  <a:srgbClr val="000000"/>
                </a:solidFill>
              </a:rPr>
              <a:pPr>
                <a:defRPr/>
              </a:pPr>
              <a:t>8/25/2020 4:09:29 PM</a:t>
            </a:fld>
            <a:endParaRPr lang="en-US">
              <a:solidFill>
                <a:srgbClr val="000000"/>
              </a:solidFill>
            </a:endParaRPr>
          </a:p>
        </p:txBody>
      </p:sp>
      <p:sp>
        <p:nvSpPr>
          <p:cNvPr id="9"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10" name="Rectangle 6"/>
          <p:cNvSpPr>
            <a:spLocks noGrp="1" noChangeArrowheads="1"/>
          </p:cNvSpPr>
          <p:nvPr>
            <p:ph type="sldNum" sz="quarter" idx="13"/>
          </p:nvPr>
        </p:nvSpPr>
        <p:spPr/>
        <p:txBody>
          <a:bodyPr/>
          <a:lstStyle>
            <a:lvl1pPr>
              <a:defRPr/>
            </a:lvl1pPr>
          </a:lstStyle>
          <a:p>
            <a:pPr>
              <a:defRPr/>
            </a:pPr>
            <a:fld id="{021B4C71-93F6-8A4E-8A1A-7F68B2A1FC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942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fld id="{3D1FCA86-680D-F144-859A-3B4DB0637770}" type="datetime9">
              <a:rPr lang="en-US">
                <a:solidFill>
                  <a:srgbClr val="000000"/>
                </a:solidFill>
              </a:rPr>
              <a:pPr>
                <a:defRPr/>
              </a:pPr>
              <a:t>8/25/2020 4:09:29 PM</a:t>
            </a:fld>
            <a:endParaRPr lang="en-US">
              <a:solidFill>
                <a:srgbClr val="000000"/>
              </a:solidFill>
            </a:endParaRPr>
          </a:p>
        </p:txBody>
      </p:sp>
      <p:sp>
        <p:nvSpPr>
          <p:cNvPr id="4" name="Rectangle 4"/>
          <p:cNvSpPr>
            <a:spLocks noGrp="1" noChangeArrowheads="1"/>
          </p:cNvSpPr>
          <p:nvPr>
            <p:ph type="dt" sz="half" idx="11"/>
          </p:nvPr>
        </p:nvSpPr>
        <p:spPr/>
        <p:txBody>
          <a:bodyPr/>
          <a:lstStyle>
            <a:lvl1pPr>
              <a:defRPr/>
            </a:lvl1pPr>
          </a:lstStyle>
          <a:p>
            <a:pPr>
              <a:defRPr/>
            </a:pPr>
            <a:fld id="{E4B26920-9539-6F42-A923-89A0164C8748}" type="datetime9">
              <a:rPr lang="en-US">
                <a:solidFill>
                  <a:srgbClr val="000000"/>
                </a:solidFill>
              </a:rPr>
              <a:pPr>
                <a:defRPr/>
              </a:pPr>
              <a:t>8/25/2020 4:09:29 PM</a:t>
            </a:fld>
            <a:endParaRPr lang="en-US">
              <a:solidFill>
                <a:srgbClr val="000000"/>
              </a:solidFill>
            </a:endParaRPr>
          </a:p>
        </p:txBody>
      </p:sp>
      <p:sp>
        <p:nvSpPr>
          <p:cNvPr id="5"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3"/>
          </p:nvPr>
        </p:nvSpPr>
        <p:spPr/>
        <p:txBody>
          <a:bodyPr/>
          <a:lstStyle>
            <a:lvl1pPr>
              <a:defRPr/>
            </a:lvl1pPr>
          </a:lstStyle>
          <a:p>
            <a:pPr>
              <a:defRPr/>
            </a:pPr>
            <a:fld id="{0E333FBC-D428-C84B-B647-A7B7034382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435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0D4ECB81-ED45-DA48-A628-0464A4231BE7}" type="datetime9">
              <a:rPr lang="en-US">
                <a:solidFill>
                  <a:srgbClr val="000000"/>
                </a:solidFill>
              </a:rPr>
              <a:pPr>
                <a:defRPr/>
              </a:pPr>
              <a:t>8/25/2020 4:09:29 PM</a:t>
            </a:fld>
            <a:endParaRPr lang="en-US">
              <a:solidFill>
                <a:srgbClr val="000000"/>
              </a:solidFill>
            </a:endParaRPr>
          </a:p>
        </p:txBody>
      </p:sp>
      <p:sp>
        <p:nvSpPr>
          <p:cNvPr id="3" name="Rectangle 4"/>
          <p:cNvSpPr>
            <a:spLocks noGrp="1" noChangeArrowheads="1"/>
          </p:cNvSpPr>
          <p:nvPr>
            <p:ph type="dt" sz="half" idx="11"/>
          </p:nvPr>
        </p:nvSpPr>
        <p:spPr/>
        <p:txBody>
          <a:bodyPr/>
          <a:lstStyle>
            <a:lvl1pPr>
              <a:defRPr/>
            </a:lvl1pPr>
          </a:lstStyle>
          <a:p>
            <a:pPr>
              <a:defRPr/>
            </a:pPr>
            <a:fld id="{3FED0FA0-259B-E547-8629-9A0ABC4C1616}" type="datetime9">
              <a:rPr lang="en-US">
                <a:solidFill>
                  <a:srgbClr val="000000"/>
                </a:solidFill>
              </a:rPr>
              <a:pPr>
                <a:defRPr/>
              </a:pPr>
              <a:t>8/25/2020 4:09:29 PM</a:t>
            </a:fld>
            <a:endParaRPr lang="en-US">
              <a:solidFill>
                <a:srgbClr val="000000"/>
              </a:solidFill>
            </a:endParaRPr>
          </a:p>
        </p:txBody>
      </p:sp>
      <p:sp>
        <p:nvSpPr>
          <p:cNvPr id="4"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3"/>
          </p:nvPr>
        </p:nvSpPr>
        <p:spPr/>
        <p:txBody>
          <a:bodyPr/>
          <a:lstStyle>
            <a:lvl1pPr>
              <a:defRPr/>
            </a:lvl1pPr>
          </a:lstStyle>
          <a:p>
            <a:pPr>
              <a:defRPr/>
            </a:pPr>
            <a:fld id="{D1373B95-DA1F-8542-8601-A9D9C94289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411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1"/>
            <a:ext cx="3008313" cy="4691063"/>
          </a:xfrm>
        </p:spPr>
        <p:txBody>
          <a:bodyPr/>
          <a:lstStyle>
            <a:lvl1pPr marL="0" indent="0">
              <a:buNone/>
              <a:defRPr sz="1400"/>
            </a:lvl1pPr>
            <a:lvl2pPr marL="456672" indent="0">
              <a:buNone/>
              <a:defRPr sz="1200"/>
            </a:lvl2pPr>
            <a:lvl3pPr marL="913345" indent="0">
              <a:buNone/>
              <a:defRPr sz="1000"/>
            </a:lvl3pPr>
            <a:lvl4pPr marL="1370018" indent="0">
              <a:buNone/>
              <a:defRPr sz="900"/>
            </a:lvl4pPr>
            <a:lvl5pPr marL="1826688" indent="0">
              <a:buNone/>
              <a:defRPr sz="900"/>
            </a:lvl5pPr>
            <a:lvl6pPr marL="2283362" indent="0">
              <a:buNone/>
              <a:defRPr sz="900"/>
            </a:lvl6pPr>
            <a:lvl7pPr marL="2740033" indent="0">
              <a:buNone/>
              <a:defRPr sz="900"/>
            </a:lvl7pPr>
            <a:lvl8pPr marL="3196707" indent="0">
              <a:buNone/>
              <a:defRPr sz="900"/>
            </a:lvl8pPr>
            <a:lvl9pPr marL="3653378"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48061082-97F5-CF4F-8E2E-FC3B7CA495D0}" type="datetime9">
              <a:rPr lang="en-US">
                <a:solidFill>
                  <a:srgbClr val="000000"/>
                </a:solidFill>
              </a:rPr>
              <a:pPr>
                <a:defRPr/>
              </a:pPr>
              <a:t>8/25/2020 4:09:29 PM</a:t>
            </a:fld>
            <a:endParaRPr lang="en-US">
              <a:solidFill>
                <a:srgbClr val="000000"/>
              </a:solidFill>
            </a:endParaRPr>
          </a:p>
        </p:txBody>
      </p:sp>
      <p:sp>
        <p:nvSpPr>
          <p:cNvPr id="6" name="Rectangle 4"/>
          <p:cNvSpPr>
            <a:spLocks noGrp="1" noChangeArrowheads="1"/>
          </p:cNvSpPr>
          <p:nvPr>
            <p:ph type="dt" sz="half" idx="11"/>
          </p:nvPr>
        </p:nvSpPr>
        <p:spPr/>
        <p:txBody>
          <a:bodyPr/>
          <a:lstStyle>
            <a:lvl1pPr>
              <a:defRPr/>
            </a:lvl1pPr>
          </a:lstStyle>
          <a:p>
            <a:pPr>
              <a:defRPr/>
            </a:pPr>
            <a:fld id="{D714BE61-2655-7140-8742-9758F890BC65}" type="datetime9">
              <a:rPr lang="en-US">
                <a:solidFill>
                  <a:srgbClr val="000000"/>
                </a:solidFill>
              </a:rPr>
              <a:pPr>
                <a:defRPr/>
              </a:pPr>
              <a:t>8/25/2020 4:09:29 PM</a:t>
            </a:fld>
            <a:endParaRPr lang="en-US">
              <a:solidFill>
                <a:srgbClr val="000000"/>
              </a:solidFill>
            </a:endParaRPr>
          </a:p>
        </p:txBody>
      </p:sp>
      <p:sp>
        <p:nvSpPr>
          <p:cNvPr id="7"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3"/>
          </p:nvPr>
        </p:nvSpPr>
        <p:spPr/>
        <p:txBody>
          <a:bodyPr/>
          <a:lstStyle>
            <a:lvl1pPr>
              <a:defRPr/>
            </a:lvl1pPr>
          </a:lstStyle>
          <a:p>
            <a:pPr>
              <a:defRPr/>
            </a:pPr>
            <a:fld id="{0FEC6C91-9A7C-9848-B638-1736E16710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183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672" indent="0">
              <a:buNone/>
              <a:defRPr sz="2800"/>
            </a:lvl2pPr>
            <a:lvl3pPr marL="913345" indent="0">
              <a:buNone/>
              <a:defRPr sz="2400"/>
            </a:lvl3pPr>
            <a:lvl4pPr marL="1370018" indent="0">
              <a:buNone/>
              <a:defRPr sz="2000"/>
            </a:lvl4pPr>
            <a:lvl5pPr marL="1826688" indent="0">
              <a:buNone/>
              <a:defRPr sz="2000"/>
            </a:lvl5pPr>
            <a:lvl6pPr marL="2283362" indent="0">
              <a:buNone/>
              <a:defRPr sz="2000"/>
            </a:lvl6pPr>
            <a:lvl7pPr marL="2740033" indent="0">
              <a:buNone/>
              <a:defRPr sz="2000"/>
            </a:lvl7pPr>
            <a:lvl8pPr marL="3196707" indent="0">
              <a:buNone/>
              <a:defRPr sz="2000"/>
            </a:lvl8pPr>
            <a:lvl9pPr marL="3653378"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672" indent="0">
              <a:buNone/>
              <a:defRPr sz="1200"/>
            </a:lvl2pPr>
            <a:lvl3pPr marL="913345" indent="0">
              <a:buNone/>
              <a:defRPr sz="1000"/>
            </a:lvl3pPr>
            <a:lvl4pPr marL="1370018" indent="0">
              <a:buNone/>
              <a:defRPr sz="900"/>
            </a:lvl4pPr>
            <a:lvl5pPr marL="1826688" indent="0">
              <a:buNone/>
              <a:defRPr sz="900"/>
            </a:lvl5pPr>
            <a:lvl6pPr marL="2283362" indent="0">
              <a:buNone/>
              <a:defRPr sz="900"/>
            </a:lvl6pPr>
            <a:lvl7pPr marL="2740033" indent="0">
              <a:buNone/>
              <a:defRPr sz="900"/>
            </a:lvl7pPr>
            <a:lvl8pPr marL="3196707" indent="0">
              <a:buNone/>
              <a:defRPr sz="900"/>
            </a:lvl8pPr>
            <a:lvl9pPr marL="3653378"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EB477A80-A409-DC41-AFC8-6DF0AD92EF75}" type="datetime9">
              <a:rPr lang="en-US">
                <a:solidFill>
                  <a:srgbClr val="000000"/>
                </a:solidFill>
              </a:rPr>
              <a:pPr>
                <a:defRPr/>
              </a:pPr>
              <a:t>8/25/2020 4:09:29 PM</a:t>
            </a:fld>
            <a:endParaRPr lang="en-US">
              <a:solidFill>
                <a:srgbClr val="000000"/>
              </a:solidFill>
            </a:endParaRPr>
          </a:p>
        </p:txBody>
      </p:sp>
      <p:sp>
        <p:nvSpPr>
          <p:cNvPr id="6" name="Rectangle 4"/>
          <p:cNvSpPr>
            <a:spLocks noGrp="1" noChangeArrowheads="1"/>
          </p:cNvSpPr>
          <p:nvPr>
            <p:ph type="dt" sz="half" idx="11"/>
          </p:nvPr>
        </p:nvSpPr>
        <p:spPr/>
        <p:txBody>
          <a:bodyPr/>
          <a:lstStyle>
            <a:lvl1pPr>
              <a:defRPr/>
            </a:lvl1pPr>
          </a:lstStyle>
          <a:p>
            <a:pPr>
              <a:defRPr/>
            </a:pPr>
            <a:fld id="{A730B0A6-A1AE-E047-B75E-917563218E59}" type="datetime9">
              <a:rPr lang="en-US">
                <a:solidFill>
                  <a:srgbClr val="000000"/>
                </a:solidFill>
              </a:rPr>
              <a:pPr>
                <a:defRPr/>
              </a:pPr>
              <a:t>8/25/2020 4:09:29 PM</a:t>
            </a:fld>
            <a:endParaRPr lang="en-US">
              <a:solidFill>
                <a:srgbClr val="000000"/>
              </a:solidFill>
            </a:endParaRPr>
          </a:p>
        </p:txBody>
      </p:sp>
      <p:sp>
        <p:nvSpPr>
          <p:cNvPr id="7" name="Rectangle 5"/>
          <p:cNvSpPr>
            <a:spLocks noGrp="1" noChangeArrowheads="1"/>
          </p:cNvSpPr>
          <p:nvPr>
            <p:ph type="ftr" sz="quarter" idx="12"/>
          </p:nvPr>
        </p:nvSpPr>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3"/>
          </p:nvPr>
        </p:nvSpPr>
        <p:spPr/>
        <p:txBody>
          <a:bodyPr/>
          <a:lstStyle>
            <a:lvl1pPr>
              <a:defRPr/>
            </a:lvl1pPr>
          </a:lstStyle>
          <a:p>
            <a:pPr>
              <a:defRPr/>
            </a:pPr>
            <a:fld id="{476675AF-257B-1940-8BE9-1D231CB0DE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764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nps_ppt_slide"/>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0" y="6"/>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600200" y="0"/>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3" tIns="45667" rIns="91333" bIns="45667"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2954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3" tIns="45667" rIns="91333" bIns="4566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333" tIns="45667" rIns="91333" bIns="45667" numCol="1" anchor="t" anchorCtr="0" compatLnSpc="1">
            <a:prstTxWarp prst="textNoShape">
              <a:avLst/>
            </a:prstTxWarp>
          </a:bodyPr>
          <a:lstStyle>
            <a:lvl1pPr>
              <a:defRPr sz="1400"/>
            </a:lvl1pPr>
          </a:lstStyle>
          <a:p>
            <a:pPr defTabSz="913758" fontAlgn="base">
              <a:spcBef>
                <a:spcPct val="0"/>
              </a:spcBef>
              <a:spcAft>
                <a:spcPct val="0"/>
              </a:spcAft>
              <a:defRPr/>
            </a:pPr>
            <a:fld id="{875CA77B-B92F-AB41-8203-3921335AA909}" type="datetime9">
              <a:rPr lang="en-US" smtClean="0">
                <a:solidFill>
                  <a:srgbClr val="000000"/>
                </a:solidFill>
                <a:latin typeface="Arial" charset="0"/>
                <a:ea typeface="MS PGothic" charset="0"/>
                <a:cs typeface="MS PGothic" charset="0"/>
              </a:rPr>
              <a:pPr defTabSz="913758" fontAlgn="base">
                <a:spcBef>
                  <a:spcPct val="0"/>
                </a:spcBef>
                <a:spcAft>
                  <a:spcPct val="0"/>
                </a:spcAft>
                <a:defRPr/>
              </a:pPr>
              <a:t>8/25/2020 4:09:29 PM</a:t>
            </a:fld>
            <a:endParaRPr lang="en-US">
              <a:solidFill>
                <a:srgbClr val="000000"/>
              </a:solidFill>
              <a:latin typeface="Arial" charset="0"/>
              <a:ea typeface="MS PGothic" charset="0"/>
              <a:cs typeface="MS PGothic" charset="0"/>
            </a:endParaRPr>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333" tIns="45667" rIns="91333" bIns="45667" numCol="1" anchor="t" anchorCtr="0" compatLnSpc="1">
            <a:prstTxWarp prst="textNoShape">
              <a:avLst/>
            </a:prstTxWarp>
          </a:bodyPr>
          <a:lstStyle>
            <a:lvl1pPr>
              <a:defRPr sz="1400"/>
            </a:lvl1pPr>
          </a:lstStyle>
          <a:p>
            <a:pPr defTabSz="913758" fontAlgn="base">
              <a:spcBef>
                <a:spcPct val="0"/>
              </a:spcBef>
              <a:spcAft>
                <a:spcPct val="0"/>
              </a:spcAft>
              <a:defRPr/>
            </a:pPr>
            <a:fld id="{447C3561-5EF9-8448-8CF5-41535429010D}" type="datetime9">
              <a:rPr lang="en-US" smtClean="0">
                <a:solidFill>
                  <a:srgbClr val="000000"/>
                </a:solidFill>
                <a:latin typeface="Arial" charset="0"/>
                <a:ea typeface="MS PGothic" charset="0"/>
                <a:cs typeface="MS PGothic" charset="0"/>
              </a:rPr>
              <a:pPr defTabSz="913758" fontAlgn="base">
                <a:spcBef>
                  <a:spcPct val="0"/>
                </a:spcBef>
                <a:spcAft>
                  <a:spcPct val="0"/>
                </a:spcAft>
                <a:defRPr/>
              </a:pPr>
              <a:t>8/25/2020 4:09:29 PM</a:t>
            </a:fld>
            <a:endParaRPr lang="en-US">
              <a:solidFill>
                <a:srgbClr val="000000"/>
              </a:solidFill>
              <a:latin typeface="Arial" charset="0"/>
              <a:ea typeface="MS PGothic" charset="0"/>
              <a:cs typeface="MS PGothic" charset="0"/>
            </a:endParaRPr>
          </a:p>
        </p:txBody>
      </p:sp>
      <p:sp>
        <p:nvSpPr>
          <p:cNvPr id="1029" name="Rectangle 5"/>
          <p:cNvSpPr>
            <a:spLocks noGrp="1" noChangeArrowheads="1"/>
          </p:cNvSpPr>
          <p:nvPr>
            <p:ph type="ftr" sz="quarter" idx="3"/>
          </p:nvPr>
        </p:nvSpPr>
        <p:spPr bwMode="auto">
          <a:xfrm>
            <a:off x="3352800" y="6305550"/>
            <a:ext cx="2895600" cy="476250"/>
          </a:xfrm>
          <a:prstGeom prst="rect">
            <a:avLst/>
          </a:prstGeom>
          <a:noFill/>
          <a:ln w="9525">
            <a:noFill/>
            <a:miter lim="800000"/>
            <a:headEnd/>
            <a:tailEnd/>
          </a:ln>
          <a:effectLst/>
        </p:spPr>
        <p:txBody>
          <a:bodyPr vert="horz" wrap="square" lIns="91333" tIns="45667" rIns="91333" bIns="45667" numCol="1" anchor="t" anchorCtr="0" compatLnSpc="1">
            <a:prstTxWarp prst="textNoShape">
              <a:avLst/>
            </a:prstTxWarp>
          </a:bodyPr>
          <a:lstStyle>
            <a:lvl1pPr algn="ctr">
              <a:defRPr sz="1400">
                <a:latin typeface="Arial" charset="0"/>
                <a:ea typeface="+mn-ea"/>
                <a:cs typeface="+mn-cs"/>
              </a:defRPr>
            </a:lvl1pPr>
          </a:lstStyle>
          <a:p>
            <a:pPr defTabSz="913758"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333" tIns="45667" rIns="91333" bIns="45667" numCol="1" anchor="t" anchorCtr="0" compatLnSpc="1">
            <a:prstTxWarp prst="textNoShape">
              <a:avLst/>
            </a:prstTxWarp>
          </a:bodyPr>
          <a:lstStyle>
            <a:lvl1pPr algn="r">
              <a:defRPr sz="1400"/>
            </a:lvl1pPr>
          </a:lstStyle>
          <a:p>
            <a:pPr defTabSz="913758" fontAlgn="base">
              <a:spcBef>
                <a:spcPct val="0"/>
              </a:spcBef>
              <a:spcAft>
                <a:spcPct val="0"/>
              </a:spcAft>
              <a:defRPr/>
            </a:pPr>
            <a:fld id="{AD57A4EB-A5C9-EE49-A7F0-DE762B60EF65}" type="slidenum">
              <a:rPr lang="en-US" smtClean="0">
                <a:solidFill>
                  <a:srgbClr val="000000"/>
                </a:solidFill>
                <a:latin typeface="Arial" charset="0"/>
                <a:ea typeface="MS PGothic" charset="0"/>
                <a:cs typeface="MS PGothic" charset="0"/>
              </a:rPr>
              <a:pPr defTabSz="913758" fontAlgn="base">
                <a:spcBef>
                  <a:spcPct val="0"/>
                </a:spcBef>
                <a:spcAft>
                  <a:spcPct val="0"/>
                </a:spcAft>
                <a:defRPr/>
              </a:pPr>
              <a:t>‹#›</a:t>
            </a:fld>
            <a:endParaRPr lang="en-US">
              <a:solidFill>
                <a:srgbClr val="000000"/>
              </a:solidFill>
              <a:latin typeface="Arial" charset="0"/>
              <a:ea typeface="MS PGothic" charset="0"/>
              <a:cs typeface="MS PGothic" charset="0"/>
            </a:endParaRPr>
          </a:p>
        </p:txBody>
      </p:sp>
    </p:spTree>
    <p:extLst>
      <p:ext uri="{BB962C8B-B14F-4D97-AF65-F5344CB8AC3E}">
        <p14:creationId xmlns:p14="http://schemas.microsoft.com/office/powerpoint/2010/main" val="340445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r" rtl="0" eaLnBrk="0" fontAlgn="base" hangingPunct="0">
        <a:spcBef>
          <a:spcPct val="0"/>
        </a:spcBef>
        <a:spcAft>
          <a:spcPct val="0"/>
        </a:spcAft>
        <a:defRPr sz="3200" b="1">
          <a:solidFill>
            <a:schemeClr val="bg1"/>
          </a:solidFill>
          <a:latin typeface="+mj-lt"/>
          <a:ea typeface="MS PGothic" pitchFamily="34" charset="-128"/>
          <a:cs typeface="MS PGothic" charset="0"/>
        </a:defRPr>
      </a:lvl1pPr>
      <a:lvl2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2pPr>
      <a:lvl3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3pPr>
      <a:lvl4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4pPr>
      <a:lvl5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5pPr>
      <a:lvl6pPr marL="456672" algn="r" rtl="0" fontAlgn="base">
        <a:spcBef>
          <a:spcPct val="0"/>
        </a:spcBef>
        <a:spcAft>
          <a:spcPct val="0"/>
        </a:spcAft>
        <a:defRPr sz="3200" b="1">
          <a:solidFill>
            <a:schemeClr val="bg1"/>
          </a:solidFill>
          <a:latin typeface="Times" pitchFamily="18" charset="0"/>
        </a:defRPr>
      </a:lvl6pPr>
      <a:lvl7pPr marL="913345" algn="r" rtl="0" fontAlgn="base">
        <a:spcBef>
          <a:spcPct val="0"/>
        </a:spcBef>
        <a:spcAft>
          <a:spcPct val="0"/>
        </a:spcAft>
        <a:defRPr sz="3200" b="1">
          <a:solidFill>
            <a:schemeClr val="bg1"/>
          </a:solidFill>
          <a:latin typeface="Times" pitchFamily="18" charset="0"/>
        </a:defRPr>
      </a:lvl7pPr>
      <a:lvl8pPr marL="1370018" algn="r" rtl="0" fontAlgn="base">
        <a:spcBef>
          <a:spcPct val="0"/>
        </a:spcBef>
        <a:spcAft>
          <a:spcPct val="0"/>
        </a:spcAft>
        <a:defRPr sz="3200" b="1">
          <a:solidFill>
            <a:schemeClr val="bg1"/>
          </a:solidFill>
          <a:latin typeface="Times" pitchFamily="18" charset="0"/>
        </a:defRPr>
      </a:lvl8pPr>
      <a:lvl9pPr marL="1826688" algn="r" rtl="0" fontAlgn="base">
        <a:spcBef>
          <a:spcPct val="0"/>
        </a:spcBef>
        <a:spcAft>
          <a:spcPct val="0"/>
        </a:spcAft>
        <a:defRPr sz="3200" b="1">
          <a:solidFill>
            <a:schemeClr val="bg1"/>
          </a:solidFill>
          <a:latin typeface="Times" pitchFamily="18" charset="0"/>
        </a:defRPr>
      </a:lvl9pPr>
    </p:titleStyle>
    <p:bodyStyle>
      <a:lvl1pPr marL="339488" indent="-339488"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39255" indent="-282377"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39026" indent="-225269"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595905" indent="-225269"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2784" indent="-225269"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1698" indent="-228334" algn="l" rtl="0" fontAlgn="base">
        <a:spcBef>
          <a:spcPct val="20000"/>
        </a:spcBef>
        <a:spcAft>
          <a:spcPct val="0"/>
        </a:spcAft>
        <a:buChar char="»"/>
        <a:defRPr sz="2000">
          <a:solidFill>
            <a:schemeClr val="tx1"/>
          </a:solidFill>
          <a:latin typeface="+mn-lt"/>
        </a:defRPr>
      </a:lvl6pPr>
      <a:lvl7pPr marL="2968369" indent="-228334" algn="l" rtl="0" fontAlgn="base">
        <a:spcBef>
          <a:spcPct val="20000"/>
        </a:spcBef>
        <a:spcAft>
          <a:spcPct val="0"/>
        </a:spcAft>
        <a:buChar char="»"/>
        <a:defRPr sz="2000">
          <a:solidFill>
            <a:schemeClr val="tx1"/>
          </a:solidFill>
          <a:latin typeface="+mn-lt"/>
        </a:defRPr>
      </a:lvl7pPr>
      <a:lvl8pPr marL="3425040" indent="-228334" algn="l" rtl="0" fontAlgn="base">
        <a:spcBef>
          <a:spcPct val="20000"/>
        </a:spcBef>
        <a:spcAft>
          <a:spcPct val="0"/>
        </a:spcAft>
        <a:buChar char="»"/>
        <a:defRPr sz="2000">
          <a:solidFill>
            <a:schemeClr val="tx1"/>
          </a:solidFill>
          <a:latin typeface="+mn-lt"/>
        </a:defRPr>
      </a:lvl8pPr>
      <a:lvl9pPr marL="3881716" indent="-22833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3345" rtl="0" eaLnBrk="1" latinLnBrk="0" hangingPunct="1">
        <a:defRPr sz="1800" kern="1200">
          <a:solidFill>
            <a:schemeClr val="tx1"/>
          </a:solidFill>
          <a:latin typeface="+mn-lt"/>
          <a:ea typeface="+mn-ea"/>
          <a:cs typeface="+mn-cs"/>
        </a:defRPr>
      </a:lvl1pPr>
      <a:lvl2pPr marL="456672" algn="l" defTabSz="913345" rtl="0" eaLnBrk="1" latinLnBrk="0" hangingPunct="1">
        <a:defRPr sz="1800" kern="1200">
          <a:solidFill>
            <a:schemeClr val="tx1"/>
          </a:solidFill>
          <a:latin typeface="+mn-lt"/>
          <a:ea typeface="+mn-ea"/>
          <a:cs typeface="+mn-cs"/>
        </a:defRPr>
      </a:lvl2pPr>
      <a:lvl3pPr marL="913345" algn="l" defTabSz="913345" rtl="0" eaLnBrk="1" latinLnBrk="0" hangingPunct="1">
        <a:defRPr sz="1800" kern="1200">
          <a:solidFill>
            <a:schemeClr val="tx1"/>
          </a:solidFill>
          <a:latin typeface="+mn-lt"/>
          <a:ea typeface="+mn-ea"/>
          <a:cs typeface="+mn-cs"/>
        </a:defRPr>
      </a:lvl3pPr>
      <a:lvl4pPr marL="1370018" algn="l" defTabSz="913345" rtl="0" eaLnBrk="1" latinLnBrk="0" hangingPunct="1">
        <a:defRPr sz="1800" kern="1200">
          <a:solidFill>
            <a:schemeClr val="tx1"/>
          </a:solidFill>
          <a:latin typeface="+mn-lt"/>
          <a:ea typeface="+mn-ea"/>
          <a:cs typeface="+mn-cs"/>
        </a:defRPr>
      </a:lvl4pPr>
      <a:lvl5pPr marL="1826688" algn="l" defTabSz="913345" rtl="0" eaLnBrk="1" latinLnBrk="0" hangingPunct="1">
        <a:defRPr sz="1800" kern="1200">
          <a:solidFill>
            <a:schemeClr val="tx1"/>
          </a:solidFill>
          <a:latin typeface="+mn-lt"/>
          <a:ea typeface="+mn-ea"/>
          <a:cs typeface="+mn-cs"/>
        </a:defRPr>
      </a:lvl5pPr>
      <a:lvl6pPr marL="2283362" algn="l" defTabSz="913345" rtl="0" eaLnBrk="1" latinLnBrk="0" hangingPunct="1">
        <a:defRPr sz="1800" kern="1200">
          <a:solidFill>
            <a:schemeClr val="tx1"/>
          </a:solidFill>
          <a:latin typeface="+mn-lt"/>
          <a:ea typeface="+mn-ea"/>
          <a:cs typeface="+mn-cs"/>
        </a:defRPr>
      </a:lvl6pPr>
      <a:lvl7pPr marL="2740033" algn="l" defTabSz="913345" rtl="0" eaLnBrk="1" latinLnBrk="0" hangingPunct="1">
        <a:defRPr sz="1800" kern="1200">
          <a:solidFill>
            <a:schemeClr val="tx1"/>
          </a:solidFill>
          <a:latin typeface="+mn-lt"/>
          <a:ea typeface="+mn-ea"/>
          <a:cs typeface="+mn-cs"/>
        </a:defRPr>
      </a:lvl7pPr>
      <a:lvl8pPr marL="3196707" algn="l" defTabSz="913345" rtl="0" eaLnBrk="1" latinLnBrk="0" hangingPunct="1">
        <a:defRPr sz="1800" kern="1200">
          <a:solidFill>
            <a:schemeClr val="tx1"/>
          </a:solidFill>
          <a:latin typeface="+mn-lt"/>
          <a:ea typeface="+mn-ea"/>
          <a:cs typeface="+mn-cs"/>
        </a:defRPr>
      </a:lvl8pPr>
      <a:lvl9pPr marL="3653378" algn="l" defTabSz="9133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npsfitreps@nps.edu" TargetMode="External"/><Relationship Id="rId2" Type="http://schemas.openxmlformats.org/officeDocument/2006/relationships/hyperlink" Target="mailto:transfers@nps.edu"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mailto:transfers@nps.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so@np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y.nps.edu/web/students/forms" TargetMode="External"/><Relationship Id="rId2" Type="http://schemas.openxmlformats.org/officeDocument/2006/relationships/hyperlink" Target="http://my.nps.edu/web/students/current-students"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a@nps.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Pre-Graduation Brief</a:t>
            </a:r>
          </a:p>
        </p:txBody>
      </p:sp>
      <p:sp>
        <p:nvSpPr>
          <p:cNvPr id="3" name="Content Placeholder 2"/>
          <p:cNvSpPr>
            <a:spLocks noGrp="1"/>
          </p:cNvSpPr>
          <p:nvPr>
            <p:ph idx="1"/>
          </p:nvPr>
        </p:nvSpPr>
        <p:spPr/>
        <p:txBody>
          <a:bodyPr/>
          <a:lstStyle/>
          <a:p>
            <a:r>
              <a:rPr lang="en-US" sz="4000" dirty="0"/>
              <a:t>Download a ‘Check-Out Sheet’ from the NPS Student Forms Webpage</a:t>
            </a:r>
          </a:p>
          <a:p>
            <a:r>
              <a:rPr lang="en-US" sz="4000" dirty="0"/>
              <a:t>Soon it will be time to depart- start getting ready NOW!</a:t>
            </a:r>
          </a:p>
          <a:p>
            <a:pPr marL="0" indent="0">
              <a:buNone/>
            </a:pPr>
            <a:endParaRPr lang="en-US" dirty="0"/>
          </a:p>
        </p:txBody>
      </p:sp>
      <p:sp>
        <p:nvSpPr>
          <p:cNvPr id="4" name="Slide Number Placeholder 3"/>
          <p:cNvSpPr>
            <a:spLocks noGrp="1"/>
          </p:cNvSpPr>
          <p:nvPr>
            <p:ph type="sldNum" sz="quarter" idx="13"/>
          </p:nvPr>
        </p:nvSpPr>
        <p:spPr/>
        <p:txBody>
          <a:bodyPr/>
          <a:lstStyle/>
          <a:p>
            <a:pPr>
              <a:defRPr/>
            </a:pPr>
            <a:fld id="{6A23022C-71F6-5F4F-93C3-D936E52B7050}"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val="37327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90" y="3175"/>
            <a:ext cx="7467600" cy="808038"/>
          </a:xfrm>
        </p:spPr>
        <p:txBody>
          <a:bodyPr/>
          <a:lstStyle/>
          <a:p>
            <a:r>
              <a:rPr lang="en-US" dirty="0"/>
              <a:t>What to Do &amp; Expect</a:t>
            </a:r>
          </a:p>
        </p:txBody>
      </p:sp>
      <p:sp>
        <p:nvSpPr>
          <p:cNvPr id="7" name="Slide Number Placeholder 6"/>
          <p:cNvSpPr>
            <a:spLocks noGrp="1"/>
          </p:cNvSpPr>
          <p:nvPr>
            <p:ph type="sldNum" sz="quarter" idx="13"/>
          </p:nvPr>
        </p:nvSpPr>
        <p:spPr/>
        <p:txBody>
          <a:bodyPr/>
          <a:lstStyle/>
          <a:p>
            <a:pPr>
              <a:defRPr/>
            </a:pPr>
            <a:fld id="{021B4C71-93F6-8A4E-8A1A-7F68B2A1FC40}" type="slidenum">
              <a:rPr lang="en-US" smtClean="0">
                <a:solidFill>
                  <a:srgbClr val="000000"/>
                </a:solidFill>
              </a:rPr>
              <a:pPr>
                <a:defRPr/>
              </a:pPr>
              <a:t>10</a:t>
            </a:fld>
            <a:endParaRPr lang="en-US">
              <a:solidFill>
                <a:srgbClr val="000000"/>
              </a:solidFill>
            </a:endParaRPr>
          </a:p>
        </p:txBody>
      </p:sp>
      <p:sp>
        <p:nvSpPr>
          <p:cNvPr id="8" name="Text Placeholder 8"/>
          <p:cNvSpPr>
            <a:spLocks noGrp="1"/>
          </p:cNvSpPr>
          <p:nvPr>
            <p:ph type="body" idx="1"/>
          </p:nvPr>
        </p:nvSpPr>
        <p:spPr>
          <a:xfrm>
            <a:off x="448410" y="990600"/>
            <a:ext cx="5952390" cy="838200"/>
          </a:xfrm>
        </p:spPr>
        <p:txBody>
          <a:bodyPr/>
          <a:lstStyle/>
          <a:p>
            <a:r>
              <a:rPr lang="en-US" sz="3600" u="sng" dirty="0"/>
              <a:t>USN Students</a:t>
            </a:r>
          </a:p>
        </p:txBody>
      </p:sp>
      <p:sp>
        <p:nvSpPr>
          <p:cNvPr id="9" name="Content Placeholder 9"/>
          <p:cNvSpPr>
            <a:spLocks noGrp="1"/>
          </p:cNvSpPr>
          <p:nvPr>
            <p:ph sz="half" idx="2"/>
          </p:nvPr>
        </p:nvSpPr>
        <p:spPr>
          <a:xfrm>
            <a:off x="448410" y="1905000"/>
            <a:ext cx="7773988" cy="3951288"/>
          </a:xfrm>
        </p:spPr>
        <p:txBody>
          <a:bodyPr/>
          <a:lstStyle/>
          <a:p>
            <a:r>
              <a:rPr lang="en-US" sz="1800" dirty="0"/>
              <a:t>PCS orders can be accessed via NSIPS. If you have any issues, send an email to transfers@nps.edu</a:t>
            </a:r>
          </a:p>
          <a:p>
            <a:pPr lvl="1"/>
            <a:r>
              <a:rPr lang="en-US" sz="1800" dirty="0"/>
              <a:t>No orders? Contact your Detailer.</a:t>
            </a:r>
          </a:p>
          <a:p>
            <a:r>
              <a:rPr lang="en-US" sz="1800" dirty="0"/>
              <a:t>Transfer package forms and instructions </a:t>
            </a:r>
            <a:r>
              <a:rPr lang="en-US" sz="1800" b="1" dirty="0"/>
              <a:t>(READ THE TRF PKG GUIDE)</a:t>
            </a:r>
          </a:p>
          <a:p>
            <a:pPr lvl="1"/>
            <a:r>
              <a:rPr lang="en-US" sz="1800" dirty="0"/>
              <a:t>Emailed by YN2 Springer/YN2 Reyes</a:t>
            </a:r>
          </a:p>
          <a:p>
            <a:pPr lvl="1"/>
            <a:r>
              <a:rPr lang="en-US" sz="1800" dirty="0"/>
              <a:t>Requires expedited completion and submission. </a:t>
            </a:r>
            <a:r>
              <a:rPr lang="en-US" sz="1800" b="1" dirty="0"/>
              <a:t>Due back to CPPA ASAP</a:t>
            </a:r>
          </a:p>
          <a:p>
            <a:pPr lvl="2"/>
            <a:r>
              <a:rPr lang="en-US" dirty="0"/>
              <a:t>Required for transfer FITREPs preparations</a:t>
            </a:r>
          </a:p>
          <a:p>
            <a:pPr lvl="2"/>
            <a:r>
              <a:rPr lang="en-US" dirty="0"/>
              <a:t>Transfer paperwork to be processed by PSD Lemoore/NAVPTO/TPC Memphis (PCS-TDY advances).</a:t>
            </a:r>
          </a:p>
          <a:p>
            <a:r>
              <a:rPr lang="en-US" sz="1800" dirty="0"/>
              <a:t>Promptly respond to any emails pertaining to your TRF or GRAD FITREP</a:t>
            </a:r>
          </a:p>
          <a:p>
            <a:r>
              <a:rPr lang="en-US" sz="1800" dirty="0"/>
              <a:t>Provide timely FITREP Inputs and Transfer updates or changes to:</a:t>
            </a:r>
          </a:p>
          <a:p>
            <a:pPr lvl="1"/>
            <a:r>
              <a:rPr lang="en-US" sz="1800" dirty="0">
                <a:hlinkClick r:id="rId2"/>
              </a:rPr>
              <a:t>transfers@nps.edu</a:t>
            </a:r>
            <a:r>
              <a:rPr lang="en-US" sz="1800" dirty="0"/>
              <a:t>	</a:t>
            </a:r>
          </a:p>
          <a:p>
            <a:pPr lvl="1"/>
            <a:r>
              <a:rPr lang="en-US" sz="1800" dirty="0">
                <a:hlinkClick r:id="rId3"/>
              </a:rPr>
              <a:t>npsfitreps@nps.edu</a:t>
            </a:r>
            <a:r>
              <a:rPr lang="en-US" sz="1800" dirty="0"/>
              <a:t> </a:t>
            </a:r>
          </a:p>
          <a:p>
            <a:pPr marL="456878" lvl="1" indent="0">
              <a:buNone/>
            </a:pPr>
            <a:r>
              <a:rPr lang="en-US" sz="1400" dirty="0"/>
              <a:t> </a:t>
            </a:r>
          </a:p>
        </p:txBody>
      </p:sp>
    </p:spTree>
    <p:extLst>
      <p:ext uri="{BB962C8B-B14F-4D97-AF65-F5344CB8AC3E}">
        <p14:creationId xmlns:p14="http://schemas.microsoft.com/office/powerpoint/2010/main" val="45419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5325"/>
            <a:ext cx="8229600" cy="1143000"/>
          </a:xfrm>
        </p:spPr>
        <p:txBody>
          <a:bodyPr/>
          <a:lstStyle/>
          <a:p>
            <a:r>
              <a:rPr lang="en-US" dirty="0"/>
              <a:t>Transfer Packages</a:t>
            </a:r>
            <a:br>
              <a:rPr lang="en-US" dirty="0"/>
            </a:br>
            <a:endParaRPr lang="en-US" dirty="0"/>
          </a:p>
        </p:txBody>
      </p:sp>
      <p:sp>
        <p:nvSpPr>
          <p:cNvPr id="4" name="Content Placeholder 3"/>
          <p:cNvSpPr>
            <a:spLocks noGrp="1"/>
          </p:cNvSpPr>
          <p:nvPr>
            <p:ph sz="half" idx="2"/>
          </p:nvPr>
        </p:nvSpPr>
        <p:spPr>
          <a:xfrm>
            <a:off x="381000" y="1066799"/>
            <a:ext cx="8305800" cy="5178425"/>
          </a:xfrm>
        </p:spPr>
        <p:txBody>
          <a:bodyPr/>
          <a:lstStyle/>
          <a:p>
            <a:r>
              <a:rPr lang="en-US" dirty="0"/>
              <a:t>Transfer date changes are allowed ONCE and within 10 calendar days from the Pre-Grad brief date. No changes to scheduled Gov Air transportation arranged and booked by NAVPTO Bangor for personal convenience.</a:t>
            </a:r>
          </a:p>
          <a:p>
            <a:r>
              <a:rPr lang="en-US" dirty="0"/>
              <a:t>Transfer packet pick up on the day of transfer so plan your travel accordingly. Exception for release day prior to is for early GOV AIR flights on the day of transfer. </a:t>
            </a:r>
          </a:p>
          <a:p>
            <a:r>
              <a:rPr lang="en-US" dirty="0"/>
              <a:t>COORDINATE WITH THE CDO - Weekend Transfers can pick up packages with the CDO at the Quarterdeck (by the front desk of the Navy Gateway)</a:t>
            </a:r>
          </a:p>
          <a:p>
            <a:pPr lvl="1"/>
            <a:r>
              <a:rPr lang="en-US" dirty="0"/>
              <a:t>CDO/OOD will be available for colors and duty turn over between 0730-0830.</a:t>
            </a:r>
          </a:p>
          <a:p>
            <a:pPr lvl="1"/>
            <a:r>
              <a:rPr lang="en-US" dirty="0"/>
              <a:t>Refer to the NPS Plan of the Week to identify and coordinate with the CDO on your weekend detachment date.</a:t>
            </a:r>
          </a:p>
        </p:txBody>
      </p:sp>
      <p:sp>
        <p:nvSpPr>
          <p:cNvPr id="7" name="Slide Number Placeholder 6"/>
          <p:cNvSpPr>
            <a:spLocks noGrp="1"/>
          </p:cNvSpPr>
          <p:nvPr>
            <p:ph type="sldNum" sz="quarter" idx="13"/>
          </p:nvPr>
        </p:nvSpPr>
        <p:spPr/>
        <p:txBody>
          <a:bodyPr/>
          <a:lstStyle/>
          <a:p>
            <a:pPr>
              <a:defRPr/>
            </a:pPr>
            <a:fld id="{021B4C71-93F6-8A4E-8A1A-7F68B2A1FC40}"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86581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400800" cy="762000"/>
          </a:xfrm>
        </p:spPr>
        <p:txBody>
          <a:bodyPr/>
          <a:lstStyle/>
          <a:p>
            <a:r>
              <a:rPr lang="en-US" u="sng" dirty="0"/>
              <a:t>Transfer Resources</a:t>
            </a:r>
          </a:p>
        </p:txBody>
      </p:sp>
      <p:sp>
        <p:nvSpPr>
          <p:cNvPr id="3" name="Content Placeholder 2"/>
          <p:cNvSpPr>
            <a:spLocks noGrp="1"/>
          </p:cNvSpPr>
          <p:nvPr>
            <p:ph idx="1"/>
          </p:nvPr>
        </p:nvSpPr>
        <p:spPr/>
        <p:txBody>
          <a:bodyPr/>
          <a:lstStyle/>
          <a:p>
            <a:r>
              <a:rPr lang="en-US" sz="2400" b="1" u="sng" dirty="0"/>
              <a:t>All requests for in-person PCS assistance will be on appointment basis only. Walk-ins will not be accommodated.</a:t>
            </a:r>
          </a:p>
          <a:p>
            <a:r>
              <a:rPr lang="en-US" sz="2400" dirty="0"/>
              <a:t>Read the Transfer Package Guide in its entirety. Most of the answers to PCS questions are there.</a:t>
            </a:r>
          </a:p>
          <a:p>
            <a:r>
              <a:rPr lang="en-US" sz="2400" dirty="0"/>
              <a:t>Transfer packet for pickup on detach date includes completed FITREP copy, endorsed orders, completed screenings, security clearance memo, etc.</a:t>
            </a:r>
          </a:p>
          <a:p>
            <a:r>
              <a:rPr lang="en-US" sz="2400" dirty="0"/>
              <a:t>You can email your questions or schedule an appointment by emailing </a:t>
            </a:r>
            <a:r>
              <a:rPr lang="en-US" sz="2400" dirty="0">
                <a:hlinkClick r:id="rId2"/>
              </a:rPr>
              <a:t>transfers@nps.edu</a:t>
            </a:r>
            <a:r>
              <a:rPr lang="en-US" sz="2400" dirty="0"/>
              <a:t>.  Please ensure you state your schedule availability when requesting for an appointment. </a:t>
            </a:r>
          </a:p>
          <a:p>
            <a:endParaRPr lang="en-US" dirty="0"/>
          </a:p>
        </p:txBody>
      </p:sp>
      <p:sp>
        <p:nvSpPr>
          <p:cNvPr id="4" name="Slide Number Placeholder 3"/>
          <p:cNvSpPr>
            <a:spLocks noGrp="1"/>
          </p:cNvSpPr>
          <p:nvPr>
            <p:ph type="sldNum" sz="quarter" idx="13"/>
          </p:nvPr>
        </p:nvSpPr>
        <p:spPr/>
        <p:txBody>
          <a:bodyPr/>
          <a:lstStyle/>
          <a:p>
            <a:pPr>
              <a:defRPr/>
            </a:pPr>
            <a:fld id="{6A23022C-71F6-5F4F-93C3-D936E52B7050}"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316100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371600"/>
          </a:xfrm>
        </p:spPr>
        <p:txBody>
          <a:bodyPr>
            <a:normAutofit fontScale="90000"/>
          </a:bodyPr>
          <a:lstStyle/>
          <a:p>
            <a:br>
              <a:rPr lang="en-US" dirty="0">
                <a:solidFill>
                  <a:schemeClr val="tx1"/>
                </a:solidFill>
              </a:rPr>
            </a:br>
            <a:r>
              <a:rPr lang="en-US" dirty="0">
                <a:solidFill>
                  <a:schemeClr val="tx1"/>
                </a:solidFill>
              </a:rPr>
              <a:t>Email: </a:t>
            </a:r>
            <a:r>
              <a:rPr lang="en-US" dirty="0">
                <a:solidFill>
                  <a:schemeClr val="tx1"/>
                </a:solidFill>
                <a:hlinkClick r:id="rId2"/>
              </a:rPr>
              <a:t>sa@nps.edu</a:t>
            </a:r>
            <a:br>
              <a:rPr lang="en-US" dirty="0">
                <a:solidFill>
                  <a:schemeClr val="tx1"/>
                </a:solidFill>
              </a:rPr>
            </a:br>
            <a:r>
              <a:rPr lang="en-US" dirty="0">
                <a:solidFill>
                  <a:schemeClr val="tx1"/>
                </a:solidFill>
              </a:rPr>
              <a:t>Call: 831-656-3816</a:t>
            </a:r>
            <a:br>
              <a:rPr lang="en-US" dirty="0">
                <a:solidFill>
                  <a:schemeClr val="tx1"/>
                </a:solidFill>
              </a:rPr>
            </a:br>
            <a:br>
              <a:rPr lang="en-US" dirty="0">
                <a:solidFill>
                  <a:schemeClr val="tx1"/>
                </a:solidFill>
              </a:rPr>
            </a:br>
            <a:endParaRPr lang="en-US" dirty="0">
              <a:solidFill>
                <a:schemeClr val="tx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33600"/>
            <a:ext cx="7181850"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bwMode="auto">
          <a:xfrm>
            <a:off x="3352800" y="0"/>
            <a:ext cx="487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333" tIns="45667" rIns="91333" bIns="45667"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mj-lt"/>
                <a:ea typeface="MS PGothic" pitchFamily="34" charset="-128"/>
                <a:cs typeface="MS PGothic" charset="0"/>
              </a:defRPr>
            </a:lvl1pPr>
            <a:lvl2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2pPr>
            <a:lvl3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3pPr>
            <a:lvl4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4pPr>
            <a:lvl5pPr algn="r" rtl="0" eaLnBrk="0" fontAlgn="base" hangingPunct="0">
              <a:spcBef>
                <a:spcPct val="0"/>
              </a:spcBef>
              <a:spcAft>
                <a:spcPct val="0"/>
              </a:spcAft>
              <a:defRPr sz="3200" b="1">
                <a:solidFill>
                  <a:schemeClr val="bg1"/>
                </a:solidFill>
                <a:latin typeface="Times" pitchFamily="18" charset="0"/>
                <a:ea typeface="MS PGothic" pitchFamily="34" charset="-128"/>
                <a:cs typeface="MS PGothic" charset="0"/>
              </a:defRPr>
            </a:lvl5pPr>
            <a:lvl6pPr marL="456672" algn="r" rtl="0" fontAlgn="base">
              <a:spcBef>
                <a:spcPct val="0"/>
              </a:spcBef>
              <a:spcAft>
                <a:spcPct val="0"/>
              </a:spcAft>
              <a:defRPr sz="3200" b="1">
                <a:solidFill>
                  <a:schemeClr val="bg1"/>
                </a:solidFill>
                <a:latin typeface="Times" pitchFamily="18" charset="0"/>
              </a:defRPr>
            </a:lvl6pPr>
            <a:lvl7pPr marL="913345" algn="r" rtl="0" fontAlgn="base">
              <a:spcBef>
                <a:spcPct val="0"/>
              </a:spcBef>
              <a:spcAft>
                <a:spcPct val="0"/>
              </a:spcAft>
              <a:defRPr sz="3200" b="1">
                <a:solidFill>
                  <a:schemeClr val="bg1"/>
                </a:solidFill>
                <a:latin typeface="Times" pitchFamily="18" charset="0"/>
              </a:defRPr>
            </a:lvl7pPr>
            <a:lvl8pPr marL="1370018" algn="r" rtl="0" fontAlgn="base">
              <a:spcBef>
                <a:spcPct val="0"/>
              </a:spcBef>
              <a:spcAft>
                <a:spcPct val="0"/>
              </a:spcAft>
              <a:defRPr sz="3200" b="1">
                <a:solidFill>
                  <a:schemeClr val="bg1"/>
                </a:solidFill>
                <a:latin typeface="Times" pitchFamily="18" charset="0"/>
              </a:defRPr>
            </a:lvl8pPr>
            <a:lvl9pPr marL="1826688" algn="r" rtl="0" fontAlgn="base">
              <a:spcBef>
                <a:spcPct val="0"/>
              </a:spcBef>
              <a:spcAft>
                <a:spcPct val="0"/>
              </a:spcAft>
              <a:defRPr sz="3200" b="1">
                <a:solidFill>
                  <a:schemeClr val="bg1"/>
                </a:solidFill>
                <a:latin typeface="Times" pitchFamily="18" charset="0"/>
              </a:defRPr>
            </a:lvl9pPr>
          </a:lstStyle>
          <a:p>
            <a:r>
              <a:rPr lang="en-US" u="sng" kern="0" dirty="0"/>
              <a:t>Questions</a:t>
            </a:r>
          </a:p>
        </p:txBody>
      </p:sp>
    </p:spTree>
    <p:extLst>
      <p:ext uri="{BB962C8B-B14F-4D97-AF65-F5344CB8AC3E}">
        <p14:creationId xmlns:p14="http://schemas.microsoft.com/office/powerpoint/2010/main" val="32788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40175"/>
            <a:ext cx="7772400" cy="1470025"/>
          </a:xfrm>
        </p:spPr>
        <p:txBody>
          <a:bodyPr/>
          <a:lstStyle/>
          <a:p>
            <a:r>
              <a:rPr lang="en-US" dirty="0">
                <a:solidFill>
                  <a:srgbClr val="FFFF00"/>
                </a:solidFill>
                <a:latin typeface="Arial" panose="020B0604020202020204" pitchFamily="34" charset="0"/>
                <a:cs typeface="Arial" panose="020B0604020202020204" pitchFamily="34" charset="0"/>
              </a:rPr>
              <a:t>Pre-Graduation Brief</a:t>
            </a:r>
          </a:p>
        </p:txBody>
      </p:sp>
      <p:sp>
        <p:nvSpPr>
          <p:cNvPr id="3" name="Subtitle 2"/>
          <p:cNvSpPr>
            <a:spLocks noGrp="1"/>
          </p:cNvSpPr>
          <p:nvPr>
            <p:ph type="subTitle" idx="1"/>
          </p:nvPr>
        </p:nvSpPr>
        <p:spPr>
          <a:xfrm>
            <a:off x="1447800" y="4876800"/>
            <a:ext cx="6400800" cy="1752600"/>
          </a:xfrm>
        </p:spPr>
        <p:txBody>
          <a:bodyPr/>
          <a:lstStyle/>
          <a:p>
            <a:r>
              <a:rPr lang="en-US" dirty="0">
                <a:solidFill>
                  <a:schemeClr val="bg1"/>
                </a:solidFill>
                <a:latin typeface="Arial" panose="020B0604020202020204" pitchFamily="34" charset="0"/>
                <a:cs typeface="Arial" panose="020B0604020202020204" pitchFamily="34" charset="0"/>
              </a:rPr>
              <a:t>Student Services Office</a:t>
            </a:r>
          </a:p>
        </p:txBody>
      </p:sp>
      <p:pic>
        <p:nvPicPr>
          <p:cNvPr id="4" name="Picture 2" descr="http://www.nps.edu/About/Images/GRAD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1752600"/>
            <a:ext cx="2712383" cy="244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52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91000" y="-152400"/>
            <a:ext cx="4038600" cy="1143000"/>
          </a:xfrm>
        </p:spPr>
        <p:txBody>
          <a:bodyPr/>
          <a:lstStyle/>
          <a:p>
            <a:r>
              <a:rPr lang="en-US" u="sng" dirty="0"/>
              <a:t>What to Do &amp; Expect</a:t>
            </a:r>
          </a:p>
        </p:txBody>
      </p:sp>
      <p:sp>
        <p:nvSpPr>
          <p:cNvPr id="7" name="Text Placeholder 6"/>
          <p:cNvSpPr>
            <a:spLocks noGrp="1"/>
          </p:cNvSpPr>
          <p:nvPr>
            <p:ph type="body" idx="1"/>
          </p:nvPr>
        </p:nvSpPr>
        <p:spPr>
          <a:xfrm>
            <a:off x="533400" y="971550"/>
            <a:ext cx="5715000" cy="639762"/>
          </a:xfrm>
        </p:spPr>
        <p:txBody>
          <a:bodyPr/>
          <a:lstStyle/>
          <a:p>
            <a:r>
              <a:rPr lang="en-US" sz="3200" u="sng" dirty="0"/>
              <a:t>All US Military Students</a:t>
            </a:r>
          </a:p>
        </p:txBody>
      </p:sp>
      <p:sp>
        <p:nvSpPr>
          <p:cNvPr id="8" name="Content Placeholder 7"/>
          <p:cNvSpPr>
            <a:spLocks noGrp="1"/>
          </p:cNvSpPr>
          <p:nvPr>
            <p:ph sz="half" idx="2"/>
          </p:nvPr>
        </p:nvSpPr>
        <p:spPr>
          <a:xfrm>
            <a:off x="533400" y="1611312"/>
            <a:ext cx="8305800" cy="3951288"/>
          </a:xfrm>
        </p:spPr>
        <p:txBody>
          <a:bodyPr/>
          <a:lstStyle/>
          <a:p>
            <a:r>
              <a:rPr lang="en-US" sz="1800" dirty="0"/>
              <a:t>Begin </a:t>
            </a:r>
            <a:r>
              <a:rPr lang="en-US" sz="1800" b="1" dirty="0">
                <a:hlinkClick r:id="rId2"/>
              </a:rPr>
              <a:t>Check-Out Sheet</a:t>
            </a:r>
            <a:endParaRPr lang="en-US" sz="1800" b="1" dirty="0"/>
          </a:p>
          <a:p>
            <a:pPr lvl="1"/>
            <a:r>
              <a:rPr lang="en-US" sz="1800" dirty="0"/>
              <a:t>Turned in to Student Services at Check out- email or physical copy</a:t>
            </a:r>
          </a:p>
          <a:p>
            <a:pPr lvl="1"/>
            <a:r>
              <a:rPr lang="en-US" sz="1800" dirty="0"/>
              <a:t>Most offices are supporting check out via email or phone</a:t>
            </a:r>
          </a:p>
          <a:p>
            <a:pPr lvl="2"/>
            <a:r>
              <a:rPr lang="en-US" sz="1600" i="1" dirty="0"/>
              <a:t>Once complete with that office, you are authorized to self initial </a:t>
            </a:r>
          </a:p>
          <a:p>
            <a:r>
              <a:rPr lang="en-US" sz="1800" dirty="0"/>
              <a:t>Staying in Monterey &gt;7 Days after graduation?</a:t>
            </a:r>
          </a:p>
          <a:p>
            <a:pPr lvl="1"/>
            <a:r>
              <a:rPr lang="en-US" sz="1800" dirty="0"/>
              <a:t>Submit </a:t>
            </a:r>
            <a:r>
              <a:rPr lang="en-US" sz="1800" b="1" dirty="0">
                <a:hlinkClick r:id="rId3"/>
              </a:rPr>
              <a:t>DOS Request Form</a:t>
            </a:r>
            <a:endParaRPr lang="en-US" sz="1800" b="1" dirty="0"/>
          </a:p>
          <a:p>
            <a:pPr lvl="1"/>
            <a:r>
              <a:rPr lang="en-US" sz="1800" dirty="0"/>
              <a:t>Inform </a:t>
            </a:r>
            <a:r>
              <a:rPr lang="en-US" sz="1800" dirty="0" err="1"/>
              <a:t>CoC</a:t>
            </a:r>
            <a:r>
              <a:rPr lang="en-US" sz="1800" dirty="0"/>
              <a:t>, Program Officer &amp; Service Rep.</a:t>
            </a:r>
          </a:p>
          <a:p>
            <a:r>
              <a:rPr lang="en-US" sz="1800" dirty="0"/>
              <a:t>Require Thesis Extension?</a:t>
            </a:r>
          </a:p>
          <a:p>
            <a:pPr lvl="1"/>
            <a:r>
              <a:rPr lang="en-US" sz="1800" dirty="0"/>
              <a:t>Submit </a:t>
            </a:r>
            <a:r>
              <a:rPr lang="en-US" sz="1800" b="1" dirty="0">
                <a:hlinkClick r:id="rId3"/>
              </a:rPr>
              <a:t>Thesis Extension Request</a:t>
            </a:r>
            <a:endParaRPr lang="en-US" sz="1800" b="1" dirty="0"/>
          </a:p>
          <a:p>
            <a:pPr lvl="1"/>
            <a:r>
              <a:rPr lang="en-US" sz="1800" dirty="0"/>
              <a:t>Inform </a:t>
            </a:r>
            <a:r>
              <a:rPr lang="en-US" sz="1800" dirty="0" err="1"/>
              <a:t>CoC</a:t>
            </a:r>
            <a:r>
              <a:rPr lang="en-US" sz="1800" dirty="0"/>
              <a:t>, Program Officer &amp; Service Rep., TPO and TA</a:t>
            </a:r>
          </a:p>
          <a:p>
            <a:pPr lvl="1"/>
            <a:r>
              <a:rPr lang="en-US" sz="1800" dirty="0"/>
              <a:t>If in doubt, submit Thesis extension</a:t>
            </a:r>
          </a:p>
          <a:p>
            <a:pPr lvl="1"/>
            <a:r>
              <a:rPr lang="en-US" sz="1800" dirty="0"/>
              <a:t>Reminder of Firearm Laws &amp; Regulations- not allowed on base</a:t>
            </a:r>
          </a:p>
          <a:p>
            <a:pPr lvl="1"/>
            <a:r>
              <a:rPr lang="en-US" sz="1800" dirty="0"/>
              <a:t>See Muster Page Announcement as applicable</a:t>
            </a:r>
          </a:p>
          <a:p>
            <a:r>
              <a:rPr lang="en-US" sz="1800" dirty="0"/>
              <a:t>NPS Account Access remains active for 90 days after check out unless requested in special cases</a:t>
            </a:r>
          </a:p>
          <a:p>
            <a:r>
              <a:rPr lang="en-US" sz="1800" dirty="0"/>
              <a:t>Update your Estimated Departure Date in Python to reflect changes.</a:t>
            </a:r>
            <a:endParaRPr lang="en-US" sz="1050" dirty="0"/>
          </a:p>
        </p:txBody>
      </p:sp>
      <p:sp>
        <p:nvSpPr>
          <p:cNvPr id="5" name="Slide Number Placeholder 4"/>
          <p:cNvSpPr>
            <a:spLocks noGrp="1"/>
          </p:cNvSpPr>
          <p:nvPr>
            <p:ph type="sldNum" sz="quarter" idx="13"/>
          </p:nvPr>
        </p:nvSpPr>
        <p:spPr/>
        <p:txBody>
          <a:bodyPr/>
          <a:lstStyle/>
          <a:p>
            <a:pPr>
              <a:defRPr/>
            </a:pPr>
            <a:fld id="{D562AF92-BC3C-F54C-8D0D-8B5AA018FAB6}"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4473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0"/>
            <a:ext cx="4876800" cy="762000"/>
          </a:xfrm>
        </p:spPr>
        <p:txBody>
          <a:bodyPr/>
          <a:lstStyle/>
          <a:p>
            <a:r>
              <a:rPr lang="en-US" u="sng" dirty="0">
                <a:solidFill>
                  <a:schemeClr val="bg1"/>
                </a:solidFill>
              </a:rPr>
              <a:t>Check-Out Sheet</a:t>
            </a:r>
          </a:p>
        </p:txBody>
      </p:sp>
      <p:sp>
        <p:nvSpPr>
          <p:cNvPr id="3" name="Content Placeholder 2"/>
          <p:cNvSpPr>
            <a:spLocks noGrp="1"/>
          </p:cNvSpPr>
          <p:nvPr>
            <p:ph idx="1"/>
          </p:nvPr>
        </p:nvSpPr>
        <p:spPr>
          <a:xfrm>
            <a:off x="381000" y="1295406"/>
            <a:ext cx="8458200" cy="4525963"/>
          </a:xfrm>
        </p:spPr>
        <p:txBody>
          <a:bodyPr numCol="2"/>
          <a:lstStyle/>
          <a:p>
            <a:r>
              <a:rPr lang="en-US" sz="2800" b="1" u="sng" dirty="0"/>
              <a:t>Check-Out Includes:</a:t>
            </a:r>
          </a:p>
          <a:p>
            <a:pPr lvl="1"/>
            <a:r>
              <a:rPr lang="en-US" sz="2400" dirty="0"/>
              <a:t>Library (All)</a:t>
            </a:r>
          </a:p>
          <a:p>
            <a:pPr lvl="1"/>
            <a:r>
              <a:rPr lang="en-US" sz="2400" dirty="0"/>
              <a:t>Travel Office (All) </a:t>
            </a:r>
          </a:p>
          <a:p>
            <a:pPr lvl="1"/>
            <a:r>
              <a:rPr lang="en-US" sz="2400" dirty="0"/>
              <a:t>Command Security (All)</a:t>
            </a:r>
          </a:p>
          <a:p>
            <a:pPr lvl="1"/>
            <a:r>
              <a:rPr lang="en-US" sz="2400" dirty="0"/>
              <a:t>Registrar Office (All)</a:t>
            </a:r>
          </a:p>
          <a:p>
            <a:pPr lvl="1"/>
            <a:r>
              <a:rPr lang="en-US" sz="2400" dirty="0"/>
              <a:t>Admin Units (All)</a:t>
            </a:r>
          </a:p>
          <a:p>
            <a:pPr lvl="1"/>
            <a:r>
              <a:rPr lang="en-US" sz="2400" dirty="0"/>
              <a:t>Ed-Tech (All)</a:t>
            </a:r>
          </a:p>
          <a:p>
            <a:pPr lvl="1"/>
            <a:r>
              <a:rPr lang="en-US" sz="2400" dirty="0"/>
              <a:t>Dental/Medical (All)</a:t>
            </a:r>
          </a:p>
          <a:p>
            <a:pPr lvl="1"/>
            <a:r>
              <a:rPr lang="en-US" sz="2400" dirty="0"/>
              <a:t>Urinalysis (All), </a:t>
            </a:r>
            <a:r>
              <a:rPr lang="en-US" sz="2400" dirty="0">
                <a:solidFill>
                  <a:srgbClr val="FF0000"/>
                </a:solidFill>
              </a:rPr>
              <a:t>1-3 days before you detach</a:t>
            </a:r>
          </a:p>
          <a:p>
            <a:pPr lvl="1"/>
            <a:r>
              <a:rPr lang="en-US" sz="2400" dirty="0"/>
              <a:t>Student Services (All)</a:t>
            </a:r>
          </a:p>
          <a:p>
            <a:pPr lvl="1"/>
            <a:endParaRPr lang="en-US" sz="2400" dirty="0"/>
          </a:p>
          <a:p>
            <a:pPr lvl="1"/>
            <a:r>
              <a:rPr lang="en-US" sz="2400" dirty="0"/>
              <a:t>Naval War College (</a:t>
            </a:r>
            <a:r>
              <a:rPr lang="en-US" sz="2400" dirty="0" err="1"/>
              <a:t>JPME</a:t>
            </a:r>
            <a:r>
              <a:rPr lang="en-US" sz="2400" dirty="0"/>
              <a:t>)</a:t>
            </a:r>
          </a:p>
          <a:p>
            <a:pPr lvl="1"/>
            <a:r>
              <a:rPr lang="en-US" sz="2400" dirty="0"/>
              <a:t>Motorcycle Safety (Riders)</a:t>
            </a:r>
          </a:p>
          <a:p>
            <a:pPr lvl="2"/>
            <a:r>
              <a:rPr lang="en-US" sz="2000" dirty="0"/>
              <a:t>lauren.reyes@nps.edu</a:t>
            </a:r>
          </a:p>
          <a:p>
            <a:pPr lvl="1"/>
            <a:r>
              <a:rPr lang="en-US" sz="2400" dirty="0"/>
              <a:t>Command Fitness (USN)</a:t>
            </a:r>
          </a:p>
          <a:p>
            <a:pPr lvl="1"/>
            <a:r>
              <a:rPr lang="en-US" sz="2400" dirty="0"/>
              <a:t>FITREP (USN), </a:t>
            </a:r>
            <a:r>
              <a:rPr lang="en-US" sz="2400" dirty="0">
                <a:solidFill>
                  <a:srgbClr val="FF0000"/>
                </a:solidFill>
              </a:rPr>
              <a:t>Final copy will be included in transfer packet.</a:t>
            </a:r>
            <a:endParaRPr lang="en-US" sz="2400" dirty="0"/>
          </a:p>
          <a:p>
            <a:pPr lvl="1"/>
            <a:endParaRPr lang="en-US" sz="2400" dirty="0"/>
          </a:p>
          <a:p>
            <a:pPr lvl="1"/>
            <a:endParaRPr lang="en-US" sz="2400" dirty="0"/>
          </a:p>
          <a:p>
            <a:pPr lvl="1"/>
            <a:endParaRPr lang="en-US" sz="2400" dirty="0"/>
          </a:p>
          <a:p>
            <a:pPr lvl="1"/>
            <a:endParaRPr lang="en-US" sz="2400" dirty="0"/>
          </a:p>
          <a:p>
            <a:pPr lvl="1"/>
            <a:endParaRPr lang="en-US" sz="2800" dirty="0"/>
          </a:p>
        </p:txBody>
      </p:sp>
    </p:spTree>
    <p:extLst>
      <p:ext uri="{BB962C8B-B14F-4D97-AF65-F5344CB8AC3E}">
        <p14:creationId xmlns:p14="http://schemas.microsoft.com/office/powerpoint/2010/main" val="156107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0C6F2-C1E6-46E6-A32C-DCBC109432E3}"/>
              </a:ext>
            </a:extLst>
          </p:cNvPr>
          <p:cNvSpPr>
            <a:spLocks noGrp="1"/>
          </p:cNvSpPr>
          <p:nvPr>
            <p:ph type="title"/>
          </p:nvPr>
        </p:nvSpPr>
        <p:spPr/>
        <p:txBody>
          <a:bodyPr/>
          <a:lstStyle/>
          <a:p>
            <a:r>
              <a:rPr lang="en-US" u="sng" dirty="0"/>
              <a:t>Check-Out Sheet cont’d</a:t>
            </a:r>
          </a:p>
        </p:txBody>
      </p:sp>
      <p:sp>
        <p:nvSpPr>
          <p:cNvPr id="3" name="Content Placeholder 2">
            <a:extLst>
              <a:ext uri="{FF2B5EF4-FFF2-40B4-BE49-F238E27FC236}">
                <a16:creationId xmlns:a16="http://schemas.microsoft.com/office/drawing/2014/main" id="{5A7E5ACD-4E70-4B6F-83BE-D53C41A30781}"/>
              </a:ext>
            </a:extLst>
          </p:cNvPr>
          <p:cNvSpPr>
            <a:spLocks noGrp="1"/>
          </p:cNvSpPr>
          <p:nvPr>
            <p:ph idx="1"/>
          </p:nvPr>
        </p:nvSpPr>
        <p:spPr>
          <a:xfrm>
            <a:off x="640080" y="2781303"/>
            <a:ext cx="8229600" cy="1295394"/>
          </a:xfrm>
        </p:spPr>
        <p:txBody>
          <a:bodyPr/>
          <a:lstStyle/>
          <a:p>
            <a:pPr marL="0" indent="0" algn="ctr">
              <a:buNone/>
            </a:pPr>
            <a:r>
              <a:rPr lang="en-US" sz="3200" dirty="0">
                <a:solidFill>
                  <a:srgbClr val="FF0000"/>
                </a:solidFill>
              </a:rPr>
              <a:t>You are not checked out of NPS until your check-out sheet is turned in to Student Services</a:t>
            </a:r>
          </a:p>
          <a:p>
            <a:pPr marL="0" indent="0" algn="ctr">
              <a:buNone/>
            </a:pPr>
            <a:r>
              <a:rPr lang="en-US" dirty="0">
                <a:solidFill>
                  <a:srgbClr val="FF0000"/>
                </a:solidFill>
                <a:hlinkClick r:id="rId2"/>
              </a:rPr>
              <a:t>sa@nps.edu</a:t>
            </a:r>
            <a:endParaRPr lang="en-US" dirty="0">
              <a:solidFill>
                <a:srgbClr val="FF0000"/>
              </a:solidFill>
            </a:endParaRPr>
          </a:p>
          <a:p>
            <a:pPr marL="0" indent="0" algn="ctr">
              <a:buNone/>
            </a:pPr>
            <a:endParaRPr lang="en-US" sz="32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209878DF-4CA5-4BE2-B2EB-1D3D7576AB20}"/>
              </a:ext>
            </a:extLst>
          </p:cNvPr>
          <p:cNvSpPr>
            <a:spLocks noGrp="1"/>
          </p:cNvSpPr>
          <p:nvPr>
            <p:ph type="sldNum" sz="quarter" idx="13"/>
          </p:nvPr>
        </p:nvSpPr>
        <p:spPr/>
        <p:txBody>
          <a:bodyPr/>
          <a:lstStyle/>
          <a:p>
            <a:pPr>
              <a:defRPr/>
            </a:pPr>
            <a:fld id="{6A23022C-71F6-5F4F-93C3-D936E52B7050}"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85995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Medical</a:t>
            </a:r>
          </a:p>
        </p:txBody>
      </p:sp>
      <p:sp>
        <p:nvSpPr>
          <p:cNvPr id="3" name="Content Placeholder 2"/>
          <p:cNvSpPr>
            <a:spLocks noGrp="1"/>
          </p:cNvSpPr>
          <p:nvPr>
            <p:ph idx="1"/>
          </p:nvPr>
        </p:nvSpPr>
        <p:spPr>
          <a:xfrm>
            <a:off x="457200" y="1066800"/>
            <a:ext cx="8229600" cy="4525963"/>
          </a:xfrm>
        </p:spPr>
        <p:txBody>
          <a:bodyPr/>
          <a:lstStyle/>
          <a:p>
            <a:r>
              <a:rPr lang="en-US" sz="2000" b="1" dirty="0">
                <a:latin typeface="Times New Roman" panose="02020603050405020304" pitchFamily="18" charset="0"/>
                <a:cs typeface="Times New Roman" panose="02020603050405020304" pitchFamily="18" charset="0"/>
              </a:rPr>
              <a:t>NO hand carrying of medical or dental records with the following exceptions:</a:t>
            </a:r>
          </a:p>
          <a:p>
            <a:pPr marL="457200" indent="-457200">
              <a:buAutoNum type="arabicParenR"/>
            </a:pPr>
            <a:r>
              <a:rPr lang="en-US" sz="2000" dirty="0">
                <a:latin typeface="Times New Roman" panose="02020603050405020304" pitchFamily="18" charset="0"/>
                <a:cs typeface="Times New Roman" panose="02020603050405020304" pitchFamily="18" charset="0"/>
              </a:rPr>
              <a:t>Service members traveling overseas on permanent change of station orders, that specify records are to be hand carried.</a:t>
            </a:r>
          </a:p>
          <a:p>
            <a:pPr marL="457200" indent="-457200">
              <a:buAutoNum type="arabicParenR" startAt="2"/>
            </a:pPr>
            <a:r>
              <a:rPr lang="en-US" sz="2000" dirty="0">
                <a:latin typeface="Times New Roman" panose="02020603050405020304" pitchFamily="18" charset="0"/>
                <a:cs typeface="Times New Roman" panose="02020603050405020304" pitchFamily="18" charset="0"/>
              </a:rPr>
              <a:t>A Medical Treatment Facility Commander determines that it is in the best</a:t>
            </a:r>
          </a:p>
          <a:p>
            <a:pPr marL="0" indent="0">
              <a:buNone/>
            </a:pPr>
            <a:r>
              <a:rPr lang="en-US" sz="2000" dirty="0">
                <a:latin typeface="Times New Roman" panose="02020603050405020304" pitchFamily="18" charset="0"/>
                <a:cs typeface="Times New Roman" panose="02020603050405020304" pitchFamily="18" charset="0"/>
              </a:rPr>
              <a:t>       interest of patient care to allow for hand-carrying of paper medical</a:t>
            </a:r>
          </a:p>
          <a:p>
            <a:pPr marL="0" indent="0">
              <a:buNone/>
            </a:pPr>
            <a:r>
              <a:rPr lang="en-US" sz="2000" dirty="0">
                <a:latin typeface="Times New Roman" panose="02020603050405020304" pitchFamily="18" charset="0"/>
                <a:cs typeface="Times New Roman" panose="02020603050405020304" pitchFamily="18" charset="0"/>
              </a:rPr>
              <a:t>       records.</a:t>
            </a:r>
          </a:p>
          <a:p>
            <a:pPr marL="457200" indent="-457200">
              <a:buAutoNum type="arabicParenR" startAt="3"/>
            </a:pPr>
            <a:r>
              <a:rPr lang="en-US" sz="2000" dirty="0">
                <a:latin typeface="Times New Roman" panose="02020603050405020304" pitchFamily="18" charset="0"/>
                <a:cs typeface="Times New Roman" panose="02020603050405020304" pitchFamily="18" charset="0"/>
              </a:rPr>
              <a:t>Service members performing temporary duty where the full medical</a:t>
            </a:r>
          </a:p>
          <a:p>
            <a:pPr marL="0" indent="0">
              <a:buNone/>
            </a:pPr>
            <a:r>
              <a:rPr lang="en-US" sz="2000" dirty="0">
                <a:latin typeface="Times New Roman" panose="02020603050405020304" pitchFamily="18" charset="0"/>
                <a:cs typeface="Times New Roman" panose="02020603050405020304" pitchFamily="18" charset="0"/>
              </a:rPr>
              <a:t>       records are required.</a:t>
            </a:r>
          </a:p>
          <a:p>
            <a:pPr marL="0" indent="0">
              <a:buNone/>
            </a:pPr>
            <a:r>
              <a:rPr lang="en-US" sz="2000" dirty="0">
                <a:latin typeface="Times New Roman" panose="02020603050405020304" pitchFamily="18" charset="0"/>
                <a:cs typeface="Times New Roman" panose="02020603050405020304" pitchFamily="18" charset="0"/>
              </a:rPr>
              <a:t>4)    If the service member can provide documentation (i.e. orders) stating they</a:t>
            </a:r>
          </a:p>
          <a:p>
            <a:pPr marL="0" indent="0">
              <a:buNone/>
            </a:pPr>
            <a:r>
              <a:rPr lang="en-US" sz="2000" dirty="0">
                <a:latin typeface="Times New Roman" panose="02020603050405020304" pitchFamily="18" charset="0"/>
                <a:cs typeface="Times New Roman" panose="02020603050405020304" pitchFamily="18" charset="0"/>
              </a:rPr>
              <a:t>       need to hand carry records they will be able to.</a:t>
            </a:r>
          </a:p>
          <a:p>
            <a:pPr marL="0" indent="0">
              <a:buNone/>
            </a:pPr>
            <a:endParaRPr lang="en-US" sz="8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Note: If you believe you need to hand carry your records and you do not fall</a:t>
            </a:r>
          </a:p>
          <a:p>
            <a:pPr marL="0" indent="0">
              <a:buNone/>
            </a:pPr>
            <a:r>
              <a:rPr lang="en-US" sz="2000" dirty="0">
                <a:latin typeface="Times New Roman" panose="02020603050405020304" pitchFamily="18" charset="0"/>
                <a:cs typeface="Times New Roman" panose="02020603050405020304" pitchFamily="18" charset="0"/>
              </a:rPr>
              <a:t>under one of the above mention criteria, please begin the process early to</a:t>
            </a:r>
          </a:p>
          <a:p>
            <a:pPr marL="0" indent="0">
              <a:buNone/>
            </a:pPr>
            <a:r>
              <a:rPr lang="en-US" sz="2000" dirty="0">
                <a:latin typeface="Times New Roman" panose="02020603050405020304" pitchFamily="18" charset="0"/>
                <a:cs typeface="Times New Roman" panose="02020603050405020304" pitchFamily="18" charset="0"/>
              </a:rPr>
              <a:t>either have an orders modification or get permission from a MTF Commander.</a:t>
            </a:r>
          </a:p>
        </p:txBody>
      </p:sp>
      <p:sp>
        <p:nvSpPr>
          <p:cNvPr id="4" name="Slide Number Placeholder 3"/>
          <p:cNvSpPr>
            <a:spLocks noGrp="1"/>
          </p:cNvSpPr>
          <p:nvPr>
            <p:ph type="sldNum" sz="quarter" idx="13"/>
          </p:nvPr>
        </p:nvSpPr>
        <p:spPr/>
        <p:txBody>
          <a:bodyPr/>
          <a:lstStyle/>
          <a:p>
            <a:pPr>
              <a:defRPr/>
            </a:pPr>
            <a:fld id="{6A23022C-71F6-5F4F-93C3-D936E52B7050}"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753583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Security Clearance</a:t>
            </a:r>
          </a:p>
        </p:txBody>
      </p:sp>
      <p:sp>
        <p:nvSpPr>
          <p:cNvPr id="3" name="Content Placeholder 2"/>
          <p:cNvSpPr>
            <a:spLocks noGrp="1"/>
          </p:cNvSpPr>
          <p:nvPr>
            <p:ph idx="1"/>
          </p:nvPr>
        </p:nvSpPr>
        <p:spPr/>
        <p:txBody>
          <a:bodyPr/>
          <a:lstStyle/>
          <a:p>
            <a:r>
              <a:rPr lang="en-US" dirty="0"/>
              <a:t>Review your orders for the specific Clearances necessary to perform your duties in your next command.</a:t>
            </a:r>
          </a:p>
          <a:p>
            <a:r>
              <a:rPr lang="en-US" dirty="0"/>
              <a:t>Check to see if it is close to expiring or has expired.</a:t>
            </a:r>
          </a:p>
          <a:p>
            <a:r>
              <a:rPr lang="en-US" dirty="0"/>
              <a:t>See the Security Manager’s Office early to initiate your security investigation.</a:t>
            </a:r>
          </a:p>
        </p:txBody>
      </p:sp>
      <p:sp>
        <p:nvSpPr>
          <p:cNvPr id="4" name="Slide Number Placeholder 3"/>
          <p:cNvSpPr>
            <a:spLocks noGrp="1"/>
          </p:cNvSpPr>
          <p:nvPr>
            <p:ph type="sldNum" sz="quarter" idx="13"/>
          </p:nvPr>
        </p:nvSpPr>
        <p:spPr/>
        <p:txBody>
          <a:bodyPr/>
          <a:lstStyle/>
          <a:p>
            <a:pPr>
              <a:defRPr/>
            </a:pPr>
            <a:fld id="{6A23022C-71F6-5F4F-93C3-D936E52B7050}"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136669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0"/>
            <a:ext cx="4876800" cy="762000"/>
          </a:xfrm>
        </p:spPr>
        <p:txBody>
          <a:bodyPr/>
          <a:lstStyle/>
          <a:p>
            <a:r>
              <a:rPr lang="en-US" u="sng" dirty="0">
                <a:solidFill>
                  <a:schemeClr val="bg1"/>
                </a:solidFill>
              </a:rPr>
              <a:t>Common Friction Points</a:t>
            </a:r>
          </a:p>
        </p:txBody>
      </p:sp>
      <p:sp>
        <p:nvSpPr>
          <p:cNvPr id="3" name="Content Placeholder 2"/>
          <p:cNvSpPr>
            <a:spLocks noGrp="1"/>
          </p:cNvSpPr>
          <p:nvPr>
            <p:ph idx="1"/>
          </p:nvPr>
        </p:nvSpPr>
        <p:spPr/>
        <p:txBody>
          <a:bodyPr/>
          <a:lstStyle/>
          <a:p>
            <a:r>
              <a:rPr lang="en-US" sz="2800" b="1" u="sng" dirty="0"/>
              <a:t>Last minute requests – Tell your Program Officers</a:t>
            </a:r>
          </a:p>
          <a:p>
            <a:pPr lvl="1"/>
            <a:r>
              <a:rPr lang="en-US" sz="2400" dirty="0"/>
              <a:t>Thesis Extensions</a:t>
            </a:r>
          </a:p>
          <a:p>
            <a:pPr lvl="1"/>
            <a:r>
              <a:rPr lang="en-US" sz="2400" dirty="0"/>
              <a:t>Staying &gt;7 Days after PCS Stop movement end date?</a:t>
            </a:r>
          </a:p>
          <a:p>
            <a:pPr marL="456878" lvl="1" indent="0">
              <a:buNone/>
            </a:pPr>
            <a:endParaRPr lang="en-US" sz="2800" dirty="0"/>
          </a:p>
          <a:p>
            <a:r>
              <a:rPr lang="en-US" sz="2800" dirty="0"/>
              <a:t>Communicate EARLY with your Program Officer!!!</a:t>
            </a:r>
          </a:p>
          <a:p>
            <a:endParaRPr lang="en-US" sz="2800" dirty="0"/>
          </a:p>
          <a:p>
            <a:r>
              <a:rPr lang="en-US" sz="2800" dirty="0"/>
              <a:t>HHG, Medical Screenings, and Language Tests</a:t>
            </a:r>
          </a:p>
          <a:p>
            <a:endParaRPr lang="en-US" sz="2800" dirty="0"/>
          </a:p>
        </p:txBody>
      </p:sp>
    </p:spTree>
    <p:extLst>
      <p:ext uri="{BB962C8B-B14F-4D97-AF65-F5344CB8AC3E}">
        <p14:creationId xmlns:p14="http://schemas.microsoft.com/office/powerpoint/2010/main" val="2256016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40175"/>
            <a:ext cx="7772400" cy="1470025"/>
          </a:xfrm>
        </p:spPr>
        <p:txBody>
          <a:bodyPr/>
          <a:lstStyle/>
          <a:p>
            <a:r>
              <a:rPr lang="en-US" dirty="0">
                <a:solidFill>
                  <a:srgbClr val="FFFF00"/>
                </a:solidFill>
                <a:latin typeface="Arial" panose="020B0604020202020204" pitchFamily="34" charset="0"/>
                <a:cs typeface="Arial" panose="020B0604020202020204" pitchFamily="34" charset="0"/>
              </a:rPr>
              <a:t>Navy Transfers</a:t>
            </a:r>
          </a:p>
        </p:txBody>
      </p:sp>
      <p:sp>
        <p:nvSpPr>
          <p:cNvPr id="3" name="Subtitle 2"/>
          <p:cNvSpPr>
            <a:spLocks noGrp="1"/>
          </p:cNvSpPr>
          <p:nvPr>
            <p:ph type="subTitle" idx="1"/>
          </p:nvPr>
        </p:nvSpPr>
        <p:spPr>
          <a:xfrm>
            <a:off x="1447800" y="4876800"/>
            <a:ext cx="6400800" cy="1752600"/>
          </a:xfrm>
        </p:spPr>
        <p:txBody>
          <a:bodyPr/>
          <a:lstStyle/>
          <a:p>
            <a:r>
              <a:rPr lang="en-US" dirty="0">
                <a:solidFill>
                  <a:schemeClr val="bg1"/>
                </a:solidFill>
                <a:latin typeface="Arial" panose="020B0604020202020204" pitchFamily="34" charset="0"/>
                <a:cs typeface="Arial" panose="020B0604020202020204" pitchFamily="34" charset="0"/>
              </a:rPr>
              <a:t>Student Services Office</a:t>
            </a:r>
          </a:p>
        </p:txBody>
      </p:sp>
      <p:pic>
        <p:nvPicPr>
          <p:cNvPr id="4" name="Picture 2" descr="http://www.nps.edu/About/Images/GRAD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1752600"/>
            <a:ext cx="2712383" cy="244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7964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66BB5E0C5A8443AACD7B49BA65AA8E" ma:contentTypeVersion="8" ma:contentTypeDescription="Create a new document." ma:contentTypeScope="" ma:versionID="3f00bb712cbc2f4429653f955d47edfe">
  <xsd:schema xmlns:xsd="http://www.w3.org/2001/XMLSchema" xmlns:xs="http://www.w3.org/2001/XMLSchema" xmlns:p="http://schemas.microsoft.com/office/2006/metadata/properties" xmlns:ns1="http://schemas.microsoft.com/sharepoint/v3" xmlns:ns2="5486085f-fb0f-42b8-84c2-07eed94b6746" xmlns:ns3="d522f8bb-4bd3-4457-bac9-ad2ac2541aa9" targetNamespace="http://schemas.microsoft.com/office/2006/metadata/properties" ma:root="true" ma:fieldsID="cca21e55c95ebff18f8260683fa82edf" ns1:_="" ns2:_="" ns3:_="">
    <xsd:import namespace="http://schemas.microsoft.com/sharepoint/v3"/>
    <xsd:import namespace="5486085f-fb0f-42b8-84c2-07eed94b6746"/>
    <xsd:import namespace="d522f8bb-4bd3-4457-bac9-ad2ac2541a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86085f-fb0f-42b8-84c2-07eed94b67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22f8bb-4bd3-4457-bac9-ad2ac2541aa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87707C-5963-4950-9780-4DD9B79F82CB}">
  <ds:schemaRefs>
    <ds:schemaRef ds:uri="http://schemas.microsoft.com/sharepoint/v3/contenttype/forms"/>
  </ds:schemaRefs>
</ds:datastoreItem>
</file>

<file path=customXml/itemProps2.xml><?xml version="1.0" encoding="utf-8"?>
<ds:datastoreItem xmlns:ds="http://schemas.openxmlformats.org/officeDocument/2006/customXml" ds:itemID="{4072A987-6A11-45DF-88B9-3E0EE11A1383}">
  <ds:schemaRefs>
    <ds:schemaRef ds:uri="http://schemas.microsoft.com/sharepoint/v3"/>
    <ds:schemaRef ds:uri="http://purl.org/dc/dcmitype/"/>
    <ds:schemaRef ds:uri="http://purl.org/dc/elements/1.1/"/>
    <ds:schemaRef ds:uri="http://schemas.microsoft.com/office/2006/metadata/properties"/>
    <ds:schemaRef ds:uri="http://purl.org/dc/terms/"/>
    <ds:schemaRef ds:uri="http://schemas.microsoft.com/office/2006/documentManagement/types"/>
    <ds:schemaRef ds:uri="d522f8bb-4bd3-4457-bac9-ad2ac2541aa9"/>
    <ds:schemaRef ds:uri="http://schemas.microsoft.com/office/infopath/2007/PartnerControls"/>
    <ds:schemaRef ds:uri="http://schemas.openxmlformats.org/package/2006/metadata/core-properties"/>
    <ds:schemaRef ds:uri="5486085f-fb0f-42b8-84c2-07eed94b6746"/>
    <ds:schemaRef ds:uri="http://www.w3.org/XML/1998/namespace"/>
  </ds:schemaRefs>
</ds:datastoreItem>
</file>

<file path=customXml/itemProps3.xml><?xml version="1.0" encoding="utf-8"?>
<ds:datastoreItem xmlns:ds="http://schemas.openxmlformats.org/officeDocument/2006/customXml" ds:itemID="{B5E7D1AA-BB1D-434F-98D7-D72BDE155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86085f-fb0f-42b8-84c2-07eed94b6746"/>
    <ds:schemaRef ds:uri="d522f8bb-4bd3-4457-bac9-ad2ac2541a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11082</TotalTime>
  <Words>894</Words>
  <Application>Microsoft Office PowerPoint</Application>
  <PresentationFormat>On-screen Show (4:3)</PresentationFormat>
  <Paragraphs>108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vt:lpstr>
      <vt:lpstr>Times New Roman</vt:lpstr>
      <vt:lpstr>Default Design</vt:lpstr>
      <vt:lpstr>Pre-Graduation Brief</vt:lpstr>
      <vt:lpstr>Pre-Graduation Brief</vt:lpstr>
      <vt:lpstr>What to Do &amp; Expect</vt:lpstr>
      <vt:lpstr>Check-Out Sheet</vt:lpstr>
      <vt:lpstr>Check-Out Sheet cont’d</vt:lpstr>
      <vt:lpstr>Medical</vt:lpstr>
      <vt:lpstr>Security Clearance</vt:lpstr>
      <vt:lpstr>Common Friction Points</vt:lpstr>
      <vt:lpstr>Navy Transfers</vt:lpstr>
      <vt:lpstr>What to Do &amp; Expect</vt:lpstr>
      <vt:lpstr>Transfer Packages </vt:lpstr>
      <vt:lpstr>Transfer Resources</vt:lpstr>
      <vt:lpstr> Email: sa@nps.edu Call: 831-656-3816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Services Brief</dc:title>
  <dc:creator>Uselman, Jerome (LTJG)</dc:creator>
  <cp:lastModifiedBy>Robare, Chris (LT)</cp:lastModifiedBy>
  <cp:revision>95</cp:revision>
  <cp:lastPrinted>2019-10-24T17:02:11Z</cp:lastPrinted>
  <dcterms:created xsi:type="dcterms:W3CDTF">2014-12-29T22:22:04Z</dcterms:created>
  <dcterms:modified xsi:type="dcterms:W3CDTF">2020-08-26T01:04:34Z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0x0101000E66BB5E0C5A8443AACD7B49BA65AA8E</vt:lpwstr>
  </property>
  <property fmtid="{D5CDD505-2E9C-101B-9397-08002B2CF9AE}" pid="3" name="Order">
    <vt:r8>118700</vt:r8>
  </property>
</Properties>
</file>