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57" r:id="rId4"/>
    <p:sldMasterId id="2147484574" r:id="rId5"/>
    <p:sldMasterId id="2147484590" r:id="rId6"/>
    <p:sldMasterId id="2147484609" r:id="rId7"/>
    <p:sldMasterId id="2147484611" r:id="rId8"/>
  </p:sldMasterIdLst>
  <p:notesMasterIdLst>
    <p:notesMasterId r:id="rId71"/>
  </p:notesMasterIdLst>
  <p:sldIdLst>
    <p:sldId id="614" r:id="rId9"/>
    <p:sldId id="615" r:id="rId10"/>
    <p:sldId id="617" r:id="rId11"/>
    <p:sldId id="447" r:id="rId12"/>
    <p:sldId id="459" r:id="rId13"/>
    <p:sldId id="446" r:id="rId14"/>
    <p:sldId id="462" r:id="rId15"/>
    <p:sldId id="448" r:id="rId16"/>
    <p:sldId id="450" r:id="rId17"/>
    <p:sldId id="460" r:id="rId18"/>
    <p:sldId id="461" r:id="rId19"/>
    <p:sldId id="463" r:id="rId20"/>
    <p:sldId id="457" r:id="rId21"/>
    <p:sldId id="256" r:id="rId22"/>
    <p:sldId id="257" r:id="rId23"/>
    <p:sldId id="258" r:id="rId24"/>
    <p:sldId id="260" r:id="rId25"/>
    <p:sldId id="261" r:id="rId26"/>
    <p:sldId id="262" r:id="rId27"/>
    <p:sldId id="263" r:id="rId28"/>
    <p:sldId id="264" r:id="rId29"/>
    <p:sldId id="265" r:id="rId30"/>
    <p:sldId id="266" r:id="rId31"/>
    <p:sldId id="267" r:id="rId32"/>
    <p:sldId id="269" r:id="rId33"/>
    <p:sldId id="277" r:id="rId34"/>
    <p:sldId id="271" r:id="rId35"/>
    <p:sldId id="272" r:id="rId36"/>
    <p:sldId id="275" r:id="rId37"/>
    <p:sldId id="276" r:id="rId38"/>
    <p:sldId id="616" r:id="rId39"/>
    <p:sldId id="613" r:id="rId40"/>
    <p:sldId id="339" r:id="rId41"/>
    <p:sldId id="288" r:id="rId42"/>
    <p:sldId id="313" r:id="rId43"/>
    <p:sldId id="356" r:id="rId44"/>
    <p:sldId id="350" r:id="rId45"/>
    <p:sldId id="303" r:id="rId46"/>
    <p:sldId id="341" r:id="rId47"/>
    <p:sldId id="357" r:id="rId48"/>
    <p:sldId id="337" r:id="rId49"/>
    <p:sldId id="327" r:id="rId50"/>
    <p:sldId id="295" r:id="rId51"/>
    <p:sldId id="312" r:id="rId52"/>
    <p:sldId id="354" r:id="rId53"/>
    <p:sldId id="335" r:id="rId54"/>
    <p:sldId id="334" r:id="rId55"/>
    <p:sldId id="353" r:id="rId56"/>
    <p:sldId id="309" r:id="rId57"/>
    <p:sldId id="330" r:id="rId58"/>
    <p:sldId id="316" r:id="rId59"/>
    <p:sldId id="338" r:id="rId60"/>
    <p:sldId id="331" r:id="rId61"/>
    <p:sldId id="355" r:id="rId62"/>
    <p:sldId id="317" r:id="rId63"/>
    <p:sldId id="414" r:id="rId64"/>
    <p:sldId id="622" r:id="rId65"/>
    <p:sldId id="445" r:id="rId66"/>
    <p:sldId id="343" r:id="rId67"/>
    <p:sldId id="619" r:id="rId68"/>
    <p:sldId id="621" r:id="rId69"/>
    <p:sldId id="618"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5B68"/>
    <a:srgbClr val="F4F7F9"/>
    <a:srgbClr val="441E40"/>
    <a:srgbClr val="FFFFFF"/>
    <a:srgbClr val="50829E"/>
    <a:srgbClr val="282828"/>
    <a:srgbClr val="25456B"/>
    <a:srgbClr val="00457C"/>
    <a:srgbClr val="EEA400"/>
    <a:srgbClr val="FEDC7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6AC101-1E19-4EF1-9D43-34E6AB7FFA8D}" v="70" dt="2025-01-10T18:54:48.091"/>
    <p1510:client id="{E9FF33F8-684B-4FED-B964-682500B0714F}" v="428" dt="2025-01-10T05:26:56.771"/>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67" autoAdjust="0"/>
    <p:restoredTop sz="87576" autoAdjust="0"/>
  </p:normalViewPr>
  <p:slideViewPr>
    <p:cSldViewPr snapToGrid="0" snapToObjects="1" showGuides="1">
      <p:cViewPr varScale="1">
        <p:scale>
          <a:sx n="91" d="100"/>
          <a:sy n="91" d="100"/>
        </p:scale>
        <p:origin x="90" y="-42"/>
      </p:cViewPr>
      <p:guideLst>
        <p:guide orient="horz" pos="2160"/>
        <p:guide pos="3835"/>
      </p:guideLst>
    </p:cSldViewPr>
  </p:slideViewPr>
  <p:notesTextViewPr>
    <p:cViewPr>
      <p:scale>
        <a:sx n="30" d="100"/>
        <a:sy n="3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uston, Aileen (CIV)" userId="3240ed42-fdf0-434a-ada6-cb07d396acd7" providerId="ADAL" clId="{C26AC101-1E19-4EF1-9D43-34E6AB7FFA8D}"/>
    <pc:docChg chg="undo redo custSel addSld delSld modSld delMainMaster">
      <pc:chgData name="Houston, Aileen (CIV)" userId="3240ed42-fdf0-434a-ada6-cb07d396acd7" providerId="ADAL" clId="{C26AC101-1E19-4EF1-9D43-34E6AB7FFA8D}" dt="2025-01-10T18:54:48.091" v="818"/>
      <pc:docMkLst>
        <pc:docMk/>
      </pc:docMkLst>
      <pc:sldChg chg="modSp mod">
        <pc:chgData name="Houston, Aileen (CIV)" userId="3240ed42-fdf0-434a-ada6-cb07d396acd7" providerId="ADAL" clId="{C26AC101-1E19-4EF1-9D43-34E6AB7FFA8D}" dt="2025-01-08T20:09:34.945" v="420" actId="20577"/>
        <pc:sldMkLst>
          <pc:docMk/>
          <pc:sldMk cId="0" sldId="256"/>
        </pc:sldMkLst>
        <pc:spChg chg="mod">
          <ac:chgData name="Houston, Aileen (CIV)" userId="3240ed42-fdf0-434a-ada6-cb07d396acd7" providerId="ADAL" clId="{C26AC101-1E19-4EF1-9D43-34E6AB7FFA8D}" dt="2025-01-08T20:09:34.945" v="420" actId="20577"/>
          <ac:spMkLst>
            <pc:docMk/>
            <pc:sldMk cId="0" sldId="256"/>
            <ac:spMk id="11" creationId="{00000000-0000-0000-0000-000000000000}"/>
          </ac:spMkLst>
        </pc:spChg>
      </pc:sldChg>
      <pc:sldChg chg="addSp delSp modSp mod">
        <pc:chgData name="Houston, Aileen (CIV)" userId="3240ed42-fdf0-434a-ada6-cb07d396acd7" providerId="ADAL" clId="{C26AC101-1E19-4EF1-9D43-34E6AB7FFA8D}" dt="2025-01-08T20:26:22.804" v="586" actId="1076"/>
        <pc:sldMkLst>
          <pc:docMk/>
          <pc:sldMk cId="0" sldId="258"/>
        </pc:sldMkLst>
        <pc:spChg chg="mod">
          <ac:chgData name="Houston, Aileen (CIV)" userId="3240ed42-fdf0-434a-ada6-cb07d396acd7" providerId="ADAL" clId="{C26AC101-1E19-4EF1-9D43-34E6AB7FFA8D}" dt="2025-01-08T20:26:15.892" v="584" actId="1076"/>
          <ac:spMkLst>
            <pc:docMk/>
            <pc:sldMk cId="0" sldId="258"/>
            <ac:spMk id="10" creationId="{00000000-0000-0000-0000-000000000000}"/>
          </ac:spMkLst>
        </pc:spChg>
        <pc:spChg chg="mod">
          <ac:chgData name="Houston, Aileen (CIV)" userId="3240ed42-fdf0-434a-ada6-cb07d396acd7" providerId="ADAL" clId="{C26AC101-1E19-4EF1-9D43-34E6AB7FFA8D}" dt="2025-01-08T20:26:15.892" v="584" actId="1076"/>
          <ac:spMkLst>
            <pc:docMk/>
            <pc:sldMk cId="0" sldId="258"/>
            <ac:spMk id="11" creationId="{00000000-0000-0000-0000-000000000000}"/>
          </ac:spMkLst>
        </pc:spChg>
        <pc:spChg chg="mod">
          <ac:chgData name="Houston, Aileen (CIV)" userId="3240ed42-fdf0-434a-ada6-cb07d396acd7" providerId="ADAL" clId="{C26AC101-1E19-4EF1-9D43-34E6AB7FFA8D}" dt="2025-01-08T20:26:15.892" v="584" actId="1076"/>
          <ac:spMkLst>
            <pc:docMk/>
            <pc:sldMk cId="0" sldId="258"/>
            <ac:spMk id="12" creationId="{00000000-0000-0000-0000-000000000000}"/>
          </ac:spMkLst>
        </pc:spChg>
        <pc:spChg chg="mod">
          <ac:chgData name="Houston, Aileen (CIV)" userId="3240ed42-fdf0-434a-ada6-cb07d396acd7" providerId="ADAL" clId="{C26AC101-1E19-4EF1-9D43-34E6AB7FFA8D}" dt="2025-01-08T20:26:22.804" v="586" actId="1076"/>
          <ac:spMkLst>
            <pc:docMk/>
            <pc:sldMk cId="0" sldId="258"/>
            <ac:spMk id="25" creationId="{00000000-0000-0000-0000-000000000000}"/>
          </ac:spMkLst>
        </pc:spChg>
        <pc:grpChg chg="mod">
          <ac:chgData name="Houston, Aileen (CIV)" userId="3240ed42-fdf0-434a-ada6-cb07d396acd7" providerId="ADAL" clId="{C26AC101-1E19-4EF1-9D43-34E6AB7FFA8D}" dt="2025-01-08T20:26:15.892" v="584" actId="1076"/>
          <ac:grpSpMkLst>
            <pc:docMk/>
            <pc:sldMk cId="0" sldId="258"/>
            <ac:grpSpMk id="6" creationId="{00000000-0000-0000-0000-000000000000}"/>
          </ac:grpSpMkLst>
        </pc:grpChg>
        <pc:grpChg chg="mod">
          <ac:chgData name="Houston, Aileen (CIV)" userId="3240ed42-fdf0-434a-ada6-cb07d396acd7" providerId="ADAL" clId="{C26AC101-1E19-4EF1-9D43-34E6AB7FFA8D}" dt="2025-01-08T20:26:15.892" v="584" actId="1076"/>
          <ac:grpSpMkLst>
            <pc:docMk/>
            <pc:sldMk cId="0" sldId="258"/>
            <ac:grpSpMk id="20" creationId="{00000000-0000-0000-0000-000000000000}"/>
          </ac:grpSpMkLst>
        </pc:grpChg>
      </pc:sldChg>
      <pc:sldChg chg="del">
        <pc:chgData name="Houston, Aileen (CIV)" userId="3240ed42-fdf0-434a-ada6-cb07d396acd7" providerId="ADAL" clId="{C26AC101-1E19-4EF1-9D43-34E6AB7FFA8D}" dt="2025-01-08T20:19:07.515" v="519" actId="47"/>
        <pc:sldMkLst>
          <pc:docMk/>
          <pc:sldMk cId="0" sldId="259"/>
        </pc:sldMkLst>
      </pc:sldChg>
      <pc:sldChg chg="modSp mod">
        <pc:chgData name="Houston, Aileen (CIV)" userId="3240ed42-fdf0-434a-ada6-cb07d396acd7" providerId="ADAL" clId="{C26AC101-1E19-4EF1-9D43-34E6AB7FFA8D}" dt="2025-01-08T20:26:56.202" v="589" actId="207"/>
        <pc:sldMkLst>
          <pc:docMk/>
          <pc:sldMk cId="0" sldId="260"/>
        </pc:sldMkLst>
        <pc:spChg chg="mod">
          <ac:chgData name="Houston, Aileen (CIV)" userId="3240ed42-fdf0-434a-ada6-cb07d396acd7" providerId="ADAL" clId="{C26AC101-1E19-4EF1-9D43-34E6AB7FFA8D}" dt="2025-01-08T20:26:42.597" v="588" actId="1076"/>
          <ac:spMkLst>
            <pc:docMk/>
            <pc:sldMk cId="0" sldId="260"/>
            <ac:spMk id="11" creationId="{00000000-0000-0000-0000-000000000000}"/>
          </ac:spMkLst>
        </pc:spChg>
        <pc:spChg chg="mod">
          <ac:chgData name="Houston, Aileen (CIV)" userId="3240ed42-fdf0-434a-ada6-cb07d396acd7" providerId="ADAL" clId="{C26AC101-1E19-4EF1-9D43-34E6AB7FFA8D}" dt="2025-01-08T20:26:56.202" v="589" actId="207"/>
          <ac:spMkLst>
            <pc:docMk/>
            <pc:sldMk cId="0" sldId="260"/>
            <ac:spMk id="12" creationId="{00000000-0000-0000-0000-000000000000}"/>
          </ac:spMkLst>
        </pc:spChg>
      </pc:sldChg>
      <pc:sldChg chg="modSp mod">
        <pc:chgData name="Houston, Aileen (CIV)" userId="3240ed42-fdf0-434a-ada6-cb07d396acd7" providerId="ADAL" clId="{C26AC101-1E19-4EF1-9D43-34E6AB7FFA8D}" dt="2025-01-08T20:22:22.181" v="537" actId="20577"/>
        <pc:sldMkLst>
          <pc:docMk/>
          <pc:sldMk cId="0" sldId="263"/>
        </pc:sldMkLst>
        <pc:spChg chg="mod">
          <ac:chgData name="Houston, Aileen (CIV)" userId="3240ed42-fdf0-434a-ada6-cb07d396acd7" providerId="ADAL" clId="{C26AC101-1E19-4EF1-9D43-34E6AB7FFA8D}" dt="2025-01-08T20:22:22.181" v="537" actId="20577"/>
          <ac:spMkLst>
            <pc:docMk/>
            <pc:sldMk cId="0" sldId="263"/>
            <ac:spMk id="45" creationId="{00000000-0000-0000-0000-000000000000}"/>
          </ac:spMkLst>
        </pc:spChg>
      </pc:sldChg>
      <pc:sldChg chg="modSp del mod">
        <pc:chgData name="Houston, Aileen (CIV)" userId="3240ed42-fdf0-434a-ada6-cb07d396acd7" providerId="ADAL" clId="{C26AC101-1E19-4EF1-9D43-34E6AB7FFA8D}" dt="2025-01-08T20:16:52.061" v="516" actId="47"/>
        <pc:sldMkLst>
          <pc:docMk/>
          <pc:sldMk cId="0" sldId="273"/>
        </pc:sldMkLst>
      </pc:sldChg>
      <pc:sldChg chg="del">
        <pc:chgData name="Houston, Aileen (CIV)" userId="3240ed42-fdf0-434a-ada6-cb07d396acd7" providerId="ADAL" clId="{C26AC101-1E19-4EF1-9D43-34E6AB7FFA8D}" dt="2025-01-08T20:16:23.224" v="515" actId="2696"/>
        <pc:sldMkLst>
          <pc:docMk/>
          <pc:sldMk cId="0" sldId="274"/>
        </pc:sldMkLst>
      </pc:sldChg>
      <pc:sldChg chg="add del">
        <pc:chgData name="Houston, Aileen (CIV)" userId="3240ed42-fdf0-434a-ada6-cb07d396acd7" providerId="ADAL" clId="{C26AC101-1E19-4EF1-9D43-34E6AB7FFA8D}" dt="2025-01-08T23:18:22.257" v="593"/>
        <pc:sldMkLst>
          <pc:docMk/>
          <pc:sldMk cId="798482568" sldId="288"/>
        </pc:sldMkLst>
      </pc:sldChg>
      <pc:sldChg chg="add del">
        <pc:chgData name="Houston, Aileen (CIV)" userId="3240ed42-fdf0-434a-ada6-cb07d396acd7" providerId="ADAL" clId="{C26AC101-1E19-4EF1-9D43-34E6AB7FFA8D}" dt="2025-01-08T23:18:22.257" v="593"/>
        <pc:sldMkLst>
          <pc:docMk/>
          <pc:sldMk cId="1759838463" sldId="295"/>
        </pc:sldMkLst>
      </pc:sldChg>
      <pc:sldChg chg="add del">
        <pc:chgData name="Houston, Aileen (CIV)" userId="3240ed42-fdf0-434a-ada6-cb07d396acd7" providerId="ADAL" clId="{C26AC101-1E19-4EF1-9D43-34E6AB7FFA8D}" dt="2025-01-08T23:18:22.257" v="593"/>
        <pc:sldMkLst>
          <pc:docMk/>
          <pc:sldMk cId="3285557997" sldId="303"/>
        </pc:sldMkLst>
      </pc:sldChg>
      <pc:sldChg chg="add del">
        <pc:chgData name="Houston, Aileen (CIV)" userId="3240ed42-fdf0-434a-ada6-cb07d396acd7" providerId="ADAL" clId="{C26AC101-1E19-4EF1-9D43-34E6AB7FFA8D}" dt="2025-01-08T23:18:22.257" v="593"/>
        <pc:sldMkLst>
          <pc:docMk/>
          <pc:sldMk cId="573712760" sldId="309"/>
        </pc:sldMkLst>
      </pc:sldChg>
      <pc:sldChg chg="add del">
        <pc:chgData name="Houston, Aileen (CIV)" userId="3240ed42-fdf0-434a-ada6-cb07d396acd7" providerId="ADAL" clId="{C26AC101-1E19-4EF1-9D43-34E6AB7FFA8D}" dt="2025-01-08T23:18:22.257" v="593"/>
        <pc:sldMkLst>
          <pc:docMk/>
          <pc:sldMk cId="1420474895" sldId="312"/>
        </pc:sldMkLst>
      </pc:sldChg>
      <pc:sldChg chg="add del">
        <pc:chgData name="Houston, Aileen (CIV)" userId="3240ed42-fdf0-434a-ada6-cb07d396acd7" providerId="ADAL" clId="{C26AC101-1E19-4EF1-9D43-34E6AB7FFA8D}" dt="2025-01-08T23:18:22.257" v="593"/>
        <pc:sldMkLst>
          <pc:docMk/>
          <pc:sldMk cId="1553275474" sldId="313"/>
        </pc:sldMkLst>
      </pc:sldChg>
      <pc:sldChg chg="add del">
        <pc:chgData name="Houston, Aileen (CIV)" userId="3240ed42-fdf0-434a-ada6-cb07d396acd7" providerId="ADAL" clId="{C26AC101-1E19-4EF1-9D43-34E6AB7FFA8D}" dt="2025-01-08T23:18:22.257" v="593"/>
        <pc:sldMkLst>
          <pc:docMk/>
          <pc:sldMk cId="2782077124" sldId="316"/>
        </pc:sldMkLst>
      </pc:sldChg>
      <pc:sldChg chg="add del">
        <pc:chgData name="Houston, Aileen (CIV)" userId="3240ed42-fdf0-434a-ada6-cb07d396acd7" providerId="ADAL" clId="{C26AC101-1E19-4EF1-9D43-34E6AB7FFA8D}" dt="2025-01-08T23:18:22.257" v="593"/>
        <pc:sldMkLst>
          <pc:docMk/>
          <pc:sldMk cId="1249902872" sldId="317"/>
        </pc:sldMkLst>
      </pc:sldChg>
      <pc:sldChg chg="add del">
        <pc:chgData name="Houston, Aileen (CIV)" userId="3240ed42-fdf0-434a-ada6-cb07d396acd7" providerId="ADAL" clId="{C26AC101-1E19-4EF1-9D43-34E6AB7FFA8D}" dt="2025-01-08T23:18:22.257" v="593"/>
        <pc:sldMkLst>
          <pc:docMk/>
          <pc:sldMk cId="1552298552" sldId="327"/>
        </pc:sldMkLst>
      </pc:sldChg>
      <pc:sldChg chg="add del">
        <pc:chgData name="Houston, Aileen (CIV)" userId="3240ed42-fdf0-434a-ada6-cb07d396acd7" providerId="ADAL" clId="{C26AC101-1E19-4EF1-9D43-34E6AB7FFA8D}" dt="2025-01-08T23:18:22.257" v="593"/>
        <pc:sldMkLst>
          <pc:docMk/>
          <pc:sldMk cId="287922972" sldId="330"/>
        </pc:sldMkLst>
      </pc:sldChg>
      <pc:sldChg chg="add del">
        <pc:chgData name="Houston, Aileen (CIV)" userId="3240ed42-fdf0-434a-ada6-cb07d396acd7" providerId="ADAL" clId="{C26AC101-1E19-4EF1-9D43-34E6AB7FFA8D}" dt="2025-01-08T23:18:22.257" v="593"/>
        <pc:sldMkLst>
          <pc:docMk/>
          <pc:sldMk cId="1429911142" sldId="331"/>
        </pc:sldMkLst>
      </pc:sldChg>
      <pc:sldChg chg="add del">
        <pc:chgData name="Houston, Aileen (CIV)" userId="3240ed42-fdf0-434a-ada6-cb07d396acd7" providerId="ADAL" clId="{C26AC101-1E19-4EF1-9D43-34E6AB7FFA8D}" dt="2025-01-08T23:18:22.257" v="593"/>
        <pc:sldMkLst>
          <pc:docMk/>
          <pc:sldMk cId="1803617358" sldId="334"/>
        </pc:sldMkLst>
      </pc:sldChg>
      <pc:sldChg chg="add del">
        <pc:chgData name="Houston, Aileen (CIV)" userId="3240ed42-fdf0-434a-ada6-cb07d396acd7" providerId="ADAL" clId="{C26AC101-1E19-4EF1-9D43-34E6AB7FFA8D}" dt="2025-01-08T23:18:22.257" v="593"/>
        <pc:sldMkLst>
          <pc:docMk/>
          <pc:sldMk cId="1802202625" sldId="335"/>
        </pc:sldMkLst>
      </pc:sldChg>
      <pc:sldChg chg="add del">
        <pc:chgData name="Houston, Aileen (CIV)" userId="3240ed42-fdf0-434a-ada6-cb07d396acd7" providerId="ADAL" clId="{C26AC101-1E19-4EF1-9D43-34E6AB7FFA8D}" dt="2025-01-10T18:21:15.661" v="624" actId="47"/>
        <pc:sldMkLst>
          <pc:docMk/>
          <pc:sldMk cId="1141051191" sldId="336"/>
        </pc:sldMkLst>
      </pc:sldChg>
      <pc:sldChg chg="add del">
        <pc:chgData name="Houston, Aileen (CIV)" userId="3240ed42-fdf0-434a-ada6-cb07d396acd7" providerId="ADAL" clId="{C26AC101-1E19-4EF1-9D43-34E6AB7FFA8D}" dt="2025-01-08T23:18:22.257" v="593"/>
        <pc:sldMkLst>
          <pc:docMk/>
          <pc:sldMk cId="259274166" sldId="337"/>
        </pc:sldMkLst>
      </pc:sldChg>
      <pc:sldChg chg="add del">
        <pc:chgData name="Houston, Aileen (CIV)" userId="3240ed42-fdf0-434a-ada6-cb07d396acd7" providerId="ADAL" clId="{C26AC101-1E19-4EF1-9D43-34E6AB7FFA8D}" dt="2025-01-08T23:18:22.257" v="593"/>
        <pc:sldMkLst>
          <pc:docMk/>
          <pc:sldMk cId="644790987" sldId="338"/>
        </pc:sldMkLst>
      </pc:sldChg>
      <pc:sldChg chg="add del">
        <pc:chgData name="Houston, Aileen (CIV)" userId="3240ed42-fdf0-434a-ada6-cb07d396acd7" providerId="ADAL" clId="{C26AC101-1E19-4EF1-9D43-34E6AB7FFA8D}" dt="2025-01-08T23:18:22.257" v="593"/>
        <pc:sldMkLst>
          <pc:docMk/>
          <pc:sldMk cId="113947782" sldId="339"/>
        </pc:sldMkLst>
      </pc:sldChg>
      <pc:sldChg chg="add del">
        <pc:chgData name="Houston, Aileen (CIV)" userId="3240ed42-fdf0-434a-ada6-cb07d396acd7" providerId="ADAL" clId="{C26AC101-1E19-4EF1-9D43-34E6AB7FFA8D}" dt="2025-01-08T23:18:22.257" v="593"/>
        <pc:sldMkLst>
          <pc:docMk/>
          <pc:sldMk cId="3787999636" sldId="341"/>
        </pc:sldMkLst>
      </pc:sldChg>
      <pc:sldChg chg="add del">
        <pc:chgData name="Houston, Aileen (CIV)" userId="3240ed42-fdf0-434a-ada6-cb07d396acd7" providerId="ADAL" clId="{C26AC101-1E19-4EF1-9D43-34E6AB7FFA8D}" dt="2025-01-08T23:16:46.052" v="591"/>
        <pc:sldMkLst>
          <pc:docMk/>
          <pc:sldMk cId="0" sldId="343"/>
        </pc:sldMkLst>
      </pc:sldChg>
      <pc:sldChg chg="add del">
        <pc:chgData name="Houston, Aileen (CIV)" userId="3240ed42-fdf0-434a-ada6-cb07d396acd7" providerId="ADAL" clId="{C26AC101-1E19-4EF1-9D43-34E6AB7FFA8D}" dt="2025-01-08T23:18:22.257" v="593"/>
        <pc:sldMkLst>
          <pc:docMk/>
          <pc:sldMk cId="2524007799" sldId="350"/>
        </pc:sldMkLst>
      </pc:sldChg>
      <pc:sldChg chg="add del">
        <pc:chgData name="Houston, Aileen (CIV)" userId="3240ed42-fdf0-434a-ada6-cb07d396acd7" providerId="ADAL" clId="{C26AC101-1E19-4EF1-9D43-34E6AB7FFA8D}" dt="2025-01-08T23:18:22.257" v="593"/>
        <pc:sldMkLst>
          <pc:docMk/>
          <pc:sldMk cId="1110691486" sldId="353"/>
        </pc:sldMkLst>
      </pc:sldChg>
      <pc:sldChg chg="add del">
        <pc:chgData name="Houston, Aileen (CIV)" userId="3240ed42-fdf0-434a-ada6-cb07d396acd7" providerId="ADAL" clId="{C26AC101-1E19-4EF1-9D43-34E6AB7FFA8D}" dt="2025-01-08T23:18:22.257" v="593"/>
        <pc:sldMkLst>
          <pc:docMk/>
          <pc:sldMk cId="3582311641" sldId="354"/>
        </pc:sldMkLst>
      </pc:sldChg>
      <pc:sldChg chg="add del">
        <pc:chgData name="Houston, Aileen (CIV)" userId="3240ed42-fdf0-434a-ada6-cb07d396acd7" providerId="ADAL" clId="{C26AC101-1E19-4EF1-9D43-34E6AB7FFA8D}" dt="2025-01-08T23:18:22.257" v="593"/>
        <pc:sldMkLst>
          <pc:docMk/>
          <pc:sldMk cId="1542926066" sldId="355"/>
        </pc:sldMkLst>
      </pc:sldChg>
      <pc:sldChg chg="add del">
        <pc:chgData name="Houston, Aileen (CIV)" userId="3240ed42-fdf0-434a-ada6-cb07d396acd7" providerId="ADAL" clId="{C26AC101-1E19-4EF1-9D43-34E6AB7FFA8D}" dt="2025-01-08T23:18:22.257" v="593"/>
        <pc:sldMkLst>
          <pc:docMk/>
          <pc:sldMk cId="31067464" sldId="356"/>
        </pc:sldMkLst>
      </pc:sldChg>
      <pc:sldChg chg="add del">
        <pc:chgData name="Houston, Aileen (CIV)" userId="3240ed42-fdf0-434a-ada6-cb07d396acd7" providerId="ADAL" clId="{C26AC101-1E19-4EF1-9D43-34E6AB7FFA8D}" dt="2025-01-08T23:18:22.257" v="593"/>
        <pc:sldMkLst>
          <pc:docMk/>
          <pc:sldMk cId="551838895" sldId="357"/>
        </pc:sldMkLst>
      </pc:sldChg>
      <pc:sldChg chg="add del">
        <pc:chgData name="Houston, Aileen (CIV)" userId="3240ed42-fdf0-434a-ada6-cb07d396acd7" providerId="ADAL" clId="{C26AC101-1E19-4EF1-9D43-34E6AB7FFA8D}" dt="2025-01-10T18:21:15.661" v="624" actId="47"/>
        <pc:sldMkLst>
          <pc:docMk/>
          <pc:sldMk cId="4209728869" sldId="363"/>
        </pc:sldMkLst>
      </pc:sldChg>
      <pc:sldChg chg="add del">
        <pc:chgData name="Houston, Aileen (CIV)" userId="3240ed42-fdf0-434a-ada6-cb07d396acd7" providerId="ADAL" clId="{C26AC101-1E19-4EF1-9D43-34E6AB7FFA8D}" dt="2025-01-08T23:16:46.052" v="591"/>
        <pc:sldMkLst>
          <pc:docMk/>
          <pc:sldMk cId="2382174302" sldId="414"/>
        </pc:sldMkLst>
      </pc:sldChg>
      <pc:sldChg chg="add del">
        <pc:chgData name="Houston, Aileen (CIV)" userId="3240ed42-fdf0-434a-ada6-cb07d396acd7" providerId="ADAL" clId="{C26AC101-1E19-4EF1-9D43-34E6AB7FFA8D}" dt="2025-01-10T18:21:15.661" v="624" actId="47"/>
        <pc:sldMkLst>
          <pc:docMk/>
          <pc:sldMk cId="2635258556" sldId="415"/>
        </pc:sldMkLst>
      </pc:sldChg>
      <pc:sldChg chg="add del">
        <pc:chgData name="Houston, Aileen (CIV)" userId="3240ed42-fdf0-434a-ada6-cb07d396acd7" providerId="ADAL" clId="{C26AC101-1E19-4EF1-9D43-34E6AB7FFA8D}" dt="2025-01-10T18:21:15.661" v="624" actId="47"/>
        <pc:sldMkLst>
          <pc:docMk/>
          <pc:sldMk cId="4181653539" sldId="417"/>
        </pc:sldMkLst>
      </pc:sldChg>
      <pc:sldChg chg="add del">
        <pc:chgData name="Houston, Aileen (CIV)" userId="3240ed42-fdf0-434a-ada6-cb07d396acd7" providerId="ADAL" clId="{C26AC101-1E19-4EF1-9D43-34E6AB7FFA8D}" dt="2025-01-10T18:21:15.661" v="624" actId="47"/>
        <pc:sldMkLst>
          <pc:docMk/>
          <pc:sldMk cId="2676122634" sldId="418"/>
        </pc:sldMkLst>
      </pc:sldChg>
      <pc:sldChg chg="add del">
        <pc:chgData name="Houston, Aileen (CIV)" userId="3240ed42-fdf0-434a-ada6-cb07d396acd7" providerId="ADAL" clId="{C26AC101-1E19-4EF1-9D43-34E6AB7FFA8D}" dt="2025-01-10T18:21:15.661" v="624" actId="47"/>
        <pc:sldMkLst>
          <pc:docMk/>
          <pc:sldMk cId="1884979787" sldId="421"/>
        </pc:sldMkLst>
      </pc:sldChg>
      <pc:sldChg chg="del">
        <pc:chgData name="Houston, Aileen (CIV)" userId="3240ed42-fdf0-434a-ada6-cb07d396acd7" providerId="ADAL" clId="{C26AC101-1E19-4EF1-9D43-34E6AB7FFA8D}" dt="2025-01-08T23:16:39.317" v="590" actId="47"/>
        <pc:sldMkLst>
          <pc:docMk/>
          <pc:sldMk cId="3057694041" sldId="431"/>
        </pc:sldMkLst>
      </pc:sldChg>
      <pc:sldChg chg="add del">
        <pc:chgData name="Houston, Aileen (CIV)" userId="3240ed42-fdf0-434a-ada6-cb07d396acd7" providerId="ADAL" clId="{C26AC101-1E19-4EF1-9D43-34E6AB7FFA8D}" dt="2025-01-10T18:21:15.661" v="624" actId="47"/>
        <pc:sldMkLst>
          <pc:docMk/>
          <pc:sldMk cId="2469351284" sldId="441"/>
        </pc:sldMkLst>
      </pc:sldChg>
      <pc:sldChg chg="del">
        <pc:chgData name="Houston, Aileen (CIV)" userId="3240ed42-fdf0-434a-ada6-cb07d396acd7" providerId="ADAL" clId="{C26AC101-1E19-4EF1-9D43-34E6AB7FFA8D}" dt="2025-01-08T23:16:39.317" v="590" actId="47"/>
        <pc:sldMkLst>
          <pc:docMk/>
          <pc:sldMk cId="3785074924" sldId="442"/>
        </pc:sldMkLst>
      </pc:sldChg>
      <pc:sldChg chg="add del">
        <pc:chgData name="Houston, Aileen (CIV)" userId="3240ed42-fdf0-434a-ada6-cb07d396acd7" providerId="ADAL" clId="{C26AC101-1E19-4EF1-9D43-34E6AB7FFA8D}" dt="2025-01-10T18:21:15.661" v="624" actId="47"/>
        <pc:sldMkLst>
          <pc:docMk/>
          <pc:sldMk cId="3867338762" sldId="443"/>
        </pc:sldMkLst>
      </pc:sldChg>
      <pc:sldChg chg="modSp mod">
        <pc:chgData name="Houston, Aileen (CIV)" userId="3240ed42-fdf0-434a-ada6-cb07d396acd7" providerId="ADAL" clId="{C26AC101-1E19-4EF1-9D43-34E6AB7FFA8D}" dt="2025-01-08T20:00:09.424" v="288" actId="20577"/>
        <pc:sldMkLst>
          <pc:docMk/>
          <pc:sldMk cId="1023505172" sldId="444"/>
        </pc:sldMkLst>
      </pc:sldChg>
      <pc:sldChg chg="add">
        <pc:chgData name="Houston, Aileen (CIV)" userId="3240ed42-fdf0-434a-ada6-cb07d396acd7" providerId="ADAL" clId="{C26AC101-1E19-4EF1-9D43-34E6AB7FFA8D}" dt="2025-01-08T23:16:46.052" v="591"/>
        <pc:sldMkLst>
          <pc:docMk/>
          <pc:sldMk cId="2096249740" sldId="445"/>
        </pc:sldMkLst>
      </pc:sldChg>
      <pc:sldChg chg="modSp mod">
        <pc:chgData name="Houston, Aileen (CIV)" userId="3240ed42-fdf0-434a-ada6-cb07d396acd7" providerId="ADAL" clId="{C26AC101-1E19-4EF1-9D43-34E6AB7FFA8D}" dt="2025-01-08T20:07:10.548" v="345" actId="1036"/>
        <pc:sldMkLst>
          <pc:docMk/>
          <pc:sldMk cId="226769980" sldId="446"/>
        </pc:sldMkLst>
      </pc:sldChg>
      <pc:sldChg chg="addSp delSp modSp mod">
        <pc:chgData name="Houston, Aileen (CIV)" userId="3240ed42-fdf0-434a-ada6-cb07d396acd7" providerId="ADAL" clId="{C26AC101-1E19-4EF1-9D43-34E6AB7FFA8D}" dt="2025-01-08T19:58:52.677" v="252"/>
        <pc:sldMkLst>
          <pc:docMk/>
          <pc:sldMk cId="2335832174" sldId="450"/>
        </pc:sldMkLst>
      </pc:sldChg>
      <pc:sldChg chg="delSp modSp mod">
        <pc:chgData name="Houston, Aileen (CIV)" userId="3240ed42-fdf0-434a-ada6-cb07d396acd7" providerId="ADAL" clId="{C26AC101-1E19-4EF1-9D43-34E6AB7FFA8D}" dt="2025-01-08T20:02:48.134" v="328" actId="1076"/>
        <pc:sldMkLst>
          <pc:docMk/>
          <pc:sldMk cId="1911323780" sldId="453"/>
        </pc:sldMkLst>
      </pc:sldChg>
      <pc:sldChg chg="modSp mod">
        <pc:chgData name="Houston, Aileen (CIV)" userId="3240ed42-fdf0-434a-ada6-cb07d396acd7" providerId="ADAL" clId="{C26AC101-1E19-4EF1-9D43-34E6AB7FFA8D}" dt="2025-01-08T23:19:38.795" v="594" actId="14826"/>
        <pc:sldMkLst>
          <pc:docMk/>
          <pc:sldMk cId="3330735167" sldId="466"/>
        </pc:sldMkLst>
      </pc:sldChg>
      <pc:sldChg chg="modSp mod">
        <pc:chgData name="Houston, Aileen (CIV)" userId="3240ed42-fdf0-434a-ada6-cb07d396acd7" providerId="ADAL" clId="{C26AC101-1E19-4EF1-9D43-34E6AB7FFA8D}" dt="2025-01-08T20:25:28.838" v="575" actId="20577"/>
        <pc:sldMkLst>
          <pc:docMk/>
          <pc:sldMk cId="541101117" sldId="467"/>
        </pc:sldMkLst>
      </pc:sldChg>
      <pc:sldChg chg="modSp mod">
        <pc:chgData name="Houston, Aileen (CIV)" userId="3240ed42-fdf0-434a-ada6-cb07d396acd7" providerId="ADAL" clId="{C26AC101-1E19-4EF1-9D43-34E6AB7FFA8D}" dt="2025-01-08T20:09:26.129" v="405" actId="20577"/>
        <pc:sldMkLst>
          <pc:docMk/>
          <pc:sldMk cId="2494708424" sldId="484"/>
        </pc:sldMkLst>
      </pc:sldChg>
      <pc:sldChg chg="del">
        <pc:chgData name="Houston, Aileen (CIV)" userId="3240ed42-fdf0-434a-ada6-cb07d396acd7" providerId="ADAL" clId="{C26AC101-1E19-4EF1-9D43-34E6AB7FFA8D}" dt="2025-01-08T20:09:03.309" v="346" actId="47"/>
        <pc:sldMkLst>
          <pc:docMk/>
          <pc:sldMk cId="1214762583" sldId="494"/>
        </pc:sldMkLst>
      </pc:sldChg>
      <pc:sldChg chg="del">
        <pc:chgData name="Houston, Aileen (CIV)" userId="3240ed42-fdf0-434a-ada6-cb07d396acd7" providerId="ADAL" clId="{C26AC101-1E19-4EF1-9D43-34E6AB7FFA8D}" dt="2025-01-08T20:09:03.309" v="346" actId="47"/>
        <pc:sldMkLst>
          <pc:docMk/>
          <pc:sldMk cId="1824016174" sldId="495"/>
        </pc:sldMkLst>
      </pc:sldChg>
      <pc:sldChg chg="del">
        <pc:chgData name="Houston, Aileen (CIV)" userId="3240ed42-fdf0-434a-ada6-cb07d396acd7" providerId="ADAL" clId="{C26AC101-1E19-4EF1-9D43-34E6AB7FFA8D}" dt="2025-01-08T20:09:03.309" v="346" actId="47"/>
        <pc:sldMkLst>
          <pc:docMk/>
          <pc:sldMk cId="2267580880" sldId="496"/>
        </pc:sldMkLst>
      </pc:sldChg>
      <pc:sldChg chg="del">
        <pc:chgData name="Houston, Aileen (CIV)" userId="3240ed42-fdf0-434a-ada6-cb07d396acd7" providerId="ADAL" clId="{C26AC101-1E19-4EF1-9D43-34E6AB7FFA8D}" dt="2025-01-08T20:09:03.309" v="346" actId="47"/>
        <pc:sldMkLst>
          <pc:docMk/>
          <pc:sldMk cId="1638239153" sldId="510"/>
        </pc:sldMkLst>
      </pc:sldChg>
      <pc:sldChg chg="del">
        <pc:chgData name="Houston, Aileen (CIV)" userId="3240ed42-fdf0-434a-ada6-cb07d396acd7" providerId="ADAL" clId="{C26AC101-1E19-4EF1-9D43-34E6AB7FFA8D}" dt="2025-01-08T20:09:03.309" v="346" actId="47"/>
        <pc:sldMkLst>
          <pc:docMk/>
          <pc:sldMk cId="3998570749" sldId="512"/>
        </pc:sldMkLst>
      </pc:sldChg>
      <pc:sldChg chg="del">
        <pc:chgData name="Houston, Aileen (CIV)" userId="3240ed42-fdf0-434a-ada6-cb07d396acd7" providerId="ADAL" clId="{C26AC101-1E19-4EF1-9D43-34E6AB7FFA8D}" dt="2025-01-08T20:09:03.309" v="346" actId="47"/>
        <pc:sldMkLst>
          <pc:docMk/>
          <pc:sldMk cId="3506214681" sldId="589"/>
        </pc:sldMkLst>
      </pc:sldChg>
      <pc:sldChg chg="del">
        <pc:chgData name="Houston, Aileen (CIV)" userId="3240ed42-fdf0-434a-ada6-cb07d396acd7" providerId="ADAL" clId="{C26AC101-1E19-4EF1-9D43-34E6AB7FFA8D}" dt="2025-01-08T20:09:03.309" v="346" actId="47"/>
        <pc:sldMkLst>
          <pc:docMk/>
          <pc:sldMk cId="2191749823" sldId="590"/>
        </pc:sldMkLst>
      </pc:sldChg>
      <pc:sldChg chg="del">
        <pc:chgData name="Houston, Aileen (CIV)" userId="3240ed42-fdf0-434a-ada6-cb07d396acd7" providerId="ADAL" clId="{C26AC101-1E19-4EF1-9D43-34E6AB7FFA8D}" dt="2025-01-08T20:09:03.309" v="346" actId="47"/>
        <pc:sldMkLst>
          <pc:docMk/>
          <pc:sldMk cId="89122544" sldId="591"/>
        </pc:sldMkLst>
      </pc:sldChg>
      <pc:sldChg chg="del">
        <pc:chgData name="Houston, Aileen (CIV)" userId="3240ed42-fdf0-434a-ada6-cb07d396acd7" providerId="ADAL" clId="{C26AC101-1E19-4EF1-9D43-34E6AB7FFA8D}" dt="2025-01-08T20:09:03.309" v="346" actId="47"/>
        <pc:sldMkLst>
          <pc:docMk/>
          <pc:sldMk cId="716546640" sldId="592"/>
        </pc:sldMkLst>
      </pc:sldChg>
      <pc:sldChg chg="del">
        <pc:chgData name="Houston, Aileen (CIV)" userId="3240ed42-fdf0-434a-ada6-cb07d396acd7" providerId="ADAL" clId="{C26AC101-1E19-4EF1-9D43-34E6AB7FFA8D}" dt="2025-01-08T20:09:03.309" v="346" actId="47"/>
        <pc:sldMkLst>
          <pc:docMk/>
          <pc:sldMk cId="4164312520" sldId="593"/>
        </pc:sldMkLst>
      </pc:sldChg>
      <pc:sldChg chg="del">
        <pc:chgData name="Houston, Aileen (CIV)" userId="3240ed42-fdf0-434a-ada6-cb07d396acd7" providerId="ADAL" clId="{C26AC101-1E19-4EF1-9D43-34E6AB7FFA8D}" dt="2025-01-08T20:09:03.309" v="346" actId="47"/>
        <pc:sldMkLst>
          <pc:docMk/>
          <pc:sldMk cId="2065844262" sldId="595"/>
        </pc:sldMkLst>
      </pc:sldChg>
      <pc:sldChg chg="del">
        <pc:chgData name="Houston, Aileen (CIV)" userId="3240ed42-fdf0-434a-ada6-cb07d396acd7" providerId="ADAL" clId="{C26AC101-1E19-4EF1-9D43-34E6AB7FFA8D}" dt="2025-01-08T20:09:03.309" v="346" actId="47"/>
        <pc:sldMkLst>
          <pc:docMk/>
          <pc:sldMk cId="1855443169" sldId="596"/>
        </pc:sldMkLst>
      </pc:sldChg>
      <pc:sldChg chg="del">
        <pc:chgData name="Houston, Aileen (CIV)" userId="3240ed42-fdf0-434a-ada6-cb07d396acd7" providerId="ADAL" clId="{C26AC101-1E19-4EF1-9D43-34E6AB7FFA8D}" dt="2025-01-08T20:09:03.309" v="346" actId="47"/>
        <pc:sldMkLst>
          <pc:docMk/>
          <pc:sldMk cId="2097342047" sldId="597"/>
        </pc:sldMkLst>
      </pc:sldChg>
      <pc:sldChg chg="del">
        <pc:chgData name="Houston, Aileen (CIV)" userId="3240ed42-fdf0-434a-ada6-cb07d396acd7" providerId="ADAL" clId="{C26AC101-1E19-4EF1-9D43-34E6AB7FFA8D}" dt="2025-01-08T20:09:03.309" v="346" actId="47"/>
        <pc:sldMkLst>
          <pc:docMk/>
          <pc:sldMk cId="736572282" sldId="598"/>
        </pc:sldMkLst>
      </pc:sldChg>
      <pc:sldChg chg="del">
        <pc:chgData name="Houston, Aileen (CIV)" userId="3240ed42-fdf0-434a-ada6-cb07d396acd7" providerId="ADAL" clId="{C26AC101-1E19-4EF1-9D43-34E6AB7FFA8D}" dt="2025-01-08T20:09:03.309" v="346" actId="47"/>
        <pc:sldMkLst>
          <pc:docMk/>
          <pc:sldMk cId="4223998050" sldId="600"/>
        </pc:sldMkLst>
      </pc:sldChg>
      <pc:sldChg chg="del">
        <pc:chgData name="Houston, Aileen (CIV)" userId="3240ed42-fdf0-434a-ada6-cb07d396acd7" providerId="ADAL" clId="{C26AC101-1E19-4EF1-9D43-34E6AB7FFA8D}" dt="2025-01-08T20:09:03.309" v="346" actId="47"/>
        <pc:sldMkLst>
          <pc:docMk/>
          <pc:sldMk cId="2286963889" sldId="603"/>
        </pc:sldMkLst>
      </pc:sldChg>
      <pc:sldChg chg="del">
        <pc:chgData name="Houston, Aileen (CIV)" userId="3240ed42-fdf0-434a-ada6-cb07d396acd7" providerId="ADAL" clId="{C26AC101-1E19-4EF1-9D43-34E6AB7FFA8D}" dt="2025-01-08T20:09:03.309" v="346" actId="47"/>
        <pc:sldMkLst>
          <pc:docMk/>
          <pc:sldMk cId="1370241338" sldId="604"/>
        </pc:sldMkLst>
      </pc:sldChg>
      <pc:sldChg chg="modSp mod">
        <pc:chgData name="Houston, Aileen (CIV)" userId="3240ed42-fdf0-434a-ada6-cb07d396acd7" providerId="ADAL" clId="{C26AC101-1E19-4EF1-9D43-34E6AB7FFA8D}" dt="2025-01-08T20:16:59.619" v="518" actId="20577"/>
        <pc:sldMkLst>
          <pc:docMk/>
          <pc:sldMk cId="363820243" sldId="612"/>
        </pc:sldMkLst>
      </pc:sldChg>
      <pc:sldChg chg="add del">
        <pc:chgData name="Houston, Aileen (CIV)" userId="3240ed42-fdf0-434a-ada6-cb07d396acd7" providerId="ADAL" clId="{C26AC101-1E19-4EF1-9D43-34E6AB7FFA8D}" dt="2025-01-08T23:18:22.257" v="593"/>
        <pc:sldMkLst>
          <pc:docMk/>
          <pc:sldMk cId="331174360" sldId="613"/>
        </pc:sldMkLst>
      </pc:sldChg>
      <pc:sldChg chg="addSp delSp modSp mod modAnim">
        <pc:chgData name="Houston, Aileen (CIV)" userId="3240ed42-fdf0-434a-ada6-cb07d396acd7" providerId="ADAL" clId="{C26AC101-1E19-4EF1-9D43-34E6AB7FFA8D}" dt="2025-01-10T18:36:35.980" v="701"/>
        <pc:sldMkLst>
          <pc:docMk/>
          <pc:sldMk cId="2483751731" sldId="617"/>
        </pc:sldMkLst>
        <pc:spChg chg="add mod">
          <ac:chgData name="Houston, Aileen (CIV)" userId="3240ed42-fdf0-434a-ada6-cb07d396acd7" providerId="ADAL" clId="{C26AC101-1E19-4EF1-9D43-34E6AB7FFA8D}" dt="2025-01-10T18:17:07.155" v="622" actId="1076"/>
          <ac:spMkLst>
            <pc:docMk/>
            <pc:sldMk cId="2483751731" sldId="617"/>
            <ac:spMk id="4" creationId="{A371AB1F-A52D-F168-F489-6A2F2B22E9D8}"/>
          </ac:spMkLst>
        </pc:spChg>
        <pc:spChg chg="mod topLvl">
          <ac:chgData name="Houston, Aileen (CIV)" userId="3240ed42-fdf0-434a-ada6-cb07d396acd7" providerId="ADAL" clId="{C26AC101-1E19-4EF1-9D43-34E6AB7FFA8D}" dt="2025-01-10T18:36:35.980" v="701"/>
          <ac:spMkLst>
            <pc:docMk/>
            <pc:sldMk cId="2483751731" sldId="617"/>
            <ac:spMk id="48" creationId="{18027208-F9DC-87B5-8010-A25351415CB2}"/>
          </ac:spMkLst>
        </pc:spChg>
        <pc:grpChg chg="del">
          <ac:chgData name="Houston, Aileen (CIV)" userId="3240ed42-fdf0-434a-ada6-cb07d396acd7" providerId="ADAL" clId="{C26AC101-1E19-4EF1-9D43-34E6AB7FFA8D}" dt="2025-01-10T18:16:53.127" v="620" actId="165"/>
          <ac:grpSpMkLst>
            <pc:docMk/>
            <pc:sldMk cId="2483751731" sldId="617"/>
            <ac:grpSpMk id="47" creationId="{E8A51B94-BE8D-7D68-2CA1-B0D0860F09AB}"/>
          </ac:grpSpMkLst>
        </pc:grpChg>
        <pc:picChg chg="add del mod">
          <ac:chgData name="Houston, Aileen (CIV)" userId="3240ed42-fdf0-434a-ada6-cb07d396acd7" providerId="ADAL" clId="{C26AC101-1E19-4EF1-9D43-34E6AB7FFA8D}" dt="2025-01-10T18:10:59.013" v="598" actId="478"/>
          <ac:picMkLst>
            <pc:docMk/>
            <pc:sldMk cId="2483751731" sldId="617"/>
            <ac:picMk id="3" creationId="{8AD48180-9A8D-9CFE-A0CD-4A5021E5639D}"/>
          </ac:picMkLst>
        </pc:picChg>
        <pc:picChg chg="mod topLvl">
          <ac:chgData name="Houston, Aileen (CIV)" userId="3240ed42-fdf0-434a-ada6-cb07d396acd7" providerId="ADAL" clId="{C26AC101-1E19-4EF1-9D43-34E6AB7FFA8D}" dt="2025-01-10T18:17:00.857" v="621" actId="14826"/>
          <ac:picMkLst>
            <pc:docMk/>
            <pc:sldMk cId="2483751731" sldId="617"/>
            <ac:picMk id="49" creationId="{6FB67D02-1967-3017-7886-BE0CF037DAE4}"/>
          </ac:picMkLst>
        </pc:picChg>
      </pc:sldChg>
      <pc:sldChg chg="modSp mod">
        <pc:chgData name="Houston, Aileen (CIV)" userId="3240ed42-fdf0-434a-ada6-cb07d396acd7" providerId="ADAL" clId="{C26AC101-1E19-4EF1-9D43-34E6AB7FFA8D}" dt="2025-01-10T18:54:48.091" v="818"/>
        <pc:sldMkLst>
          <pc:docMk/>
          <pc:sldMk cId="170937495" sldId="619"/>
        </pc:sldMkLst>
        <pc:spChg chg="mod">
          <ac:chgData name="Houston, Aileen (CIV)" userId="3240ed42-fdf0-434a-ada6-cb07d396acd7" providerId="ADAL" clId="{C26AC101-1E19-4EF1-9D43-34E6AB7FFA8D}" dt="2025-01-10T18:53:59.251" v="813"/>
          <ac:spMkLst>
            <pc:docMk/>
            <pc:sldMk cId="170937495" sldId="619"/>
            <ac:spMk id="2" creationId="{07644A16-60D2-9062-B1F6-700FACFA3770}"/>
          </ac:spMkLst>
        </pc:spChg>
        <pc:spChg chg="mod">
          <ac:chgData name="Houston, Aileen (CIV)" userId="3240ed42-fdf0-434a-ada6-cb07d396acd7" providerId="ADAL" clId="{C26AC101-1E19-4EF1-9D43-34E6AB7FFA8D}" dt="2025-01-10T18:54:22.995" v="815"/>
          <ac:spMkLst>
            <pc:docMk/>
            <pc:sldMk cId="170937495" sldId="619"/>
            <ac:spMk id="3" creationId="{BBDF2AE4-BC7C-C381-76B0-6D07B9568B9B}"/>
          </ac:spMkLst>
        </pc:spChg>
        <pc:spChg chg="mod">
          <ac:chgData name="Houston, Aileen (CIV)" userId="3240ed42-fdf0-434a-ada6-cb07d396acd7" providerId="ADAL" clId="{C26AC101-1E19-4EF1-9D43-34E6AB7FFA8D}" dt="2025-01-10T18:54:48.091" v="818"/>
          <ac:spMkLst>
            <pc:docMk/>
            <pc:sldMk cId="170937495" sldId="619"/>
            <ac:spMk id="4" creationId="{52F94990-5237-7193-EDB2-CC5D381D624F}"/>
          </ac:spMkLst>
        </pc:spChg>
        <pc:spChg chg="mod">
          <ac:chgData name="Houston, Aileen (CIV)" userId="3240ed42-fdf0-434a-ada6-cb07d396acd7" providerId="ADAL" clId="{C26AC101-1E19-4EF1-9D43-34E6AB7FFA8D}" dt="2025-01-10T18:53:37.190" v="812"/>
          <ac:spMkLst>
            <pc:docMk/>
            <pc:sldMk cId="170937495" sldId="619"/>
            <ac:spMk id="5" creationId="{20491525-938F-F811-DF08-6445324E34EB}"/>
          </ac:spMkLst>
        </pc:spChg>
        <pc:picChg chg="mod">
          <ac:chgData name="Houston, Aileen (CIV)" userId="3240ed42-fdf0-434a-ada6-cb07d396acd7" providerId="ADAL" clId="{C26AC101-1E19-4EF1-9D43-34E6AB7FFA8D}" dt="2025-01-10T18:54:11.688" v="814"/>
          <ac:picMkLst>
            <pc:docMk/>
            <pc:sldMk cId="170937495" sldId="619"/>
            <ac:picMk id="8" creationId="{6E981C47-E5A7-B31E-9BE7-A67686E11E47}"/>
          </ac:picMkLst>
        </pc:picChg>
        <pc:picChg chg="mod">
          <ac:chgData name="Houston, Aileen (CIV)" userId="3240ed42-fdf0-434a-ada6-cb07d396acd7" providerId="ADAL" clId="{C26AC101-1E19-4EF1-9D43-34E6AB7FFA8D}" dt="2025-01-10T18:54:42.426" v="817"/>
          <ac:picMkLst>
            <pc:docMk/>
            <pc:sldMk cId="170937495" sldId="619"/>
            <ac:picMk id="9" creationId="{446158A8-8116-A130-4D6F-DFF1014D9F06}"/>
          </ac:picMkLst>
        </pc:picChg>
        <pc:picChg chg="mod">
          <ac:chgData name="Houston, Aileen (CIV)" userId="3240ed42-fdf0-434a-ada6-cb07d396acd7" providerId="ADAL" clId="{C26AC101-1E19-4EF1-9D43-34E6AB7FFA8D}" dt="2025-01-10T18:53:09.504" v="808"/>
          <ac:picMkLst>
            <pc:docMk/>
            <pc:sldMk cId="170937495" sldId="619"/>
            <ac:picMk id="1026" creationId="{530B0477-B395-C7D4-E901-026AEEB7F779}"/>
          </ac:picMkLst>
        </pc:picChg>
        <pc:picChg chg="mod">
          <ac:chgData name="Houston, Aileen (CIV)" userId="3240ed42-fdf0-434a-ada6-cb07d396acd7" providerId="ADAL" clId="{C26AC101-1E19-4EF1-9D43-34E6AB7FFA8D}" dt="2025-01-10T18:54:29.976" v="816"/>
          <ac:picMkLst>
            <pc:docMk/>
            <pc:sldMk cId="170937495" sldId="619"/>
            <ac:picMk id="1032" creationId="{BA24C476-8B27-4606-06D5-1C2C0BA5AD3D}"/>
          </ac:picMkLst>
        </pc:picChg>
      </pc:sldChg>
      <pc:sldChg chg="addSp delSp modSp mod">
        <pc:chgData name="Houston, Aileen (CIV)" userId="3240ed42-fdf0-434a-ada6-cb07d396acd7" providerId="ADAL" clId="{C26AC101-1E19-4EF1-9D43-34E6AB7FFA8D}" dt="2025-01-10T18:52:43.214" v="807"/>
        <pc:sldMkLst>
          <pc:docMk/>
          <pc:sldMk cId="1970778630" sldId="621"/>
        </pc:sldMkLst>
        <pc:spChg chg="add del mod">
          <ac:chgData name="Houston, Aileen (CIV)" userId="3240ed42-fdf0-434a-ada6-cb07d396acd7" providerId="ADAL" clId="{C26AC101-1E19-4EF1-9D43-34E6AB7FFA8D}" dt="2025-01-10T18:45:59.721" v="725" actId="478"/>
          <ac:spMkLst>
            <pc:docMk/>
            <pc:sldMk cId="1970778630" sldId="621"/>
            <ac:spMk id="6" creationId="{EBF710D1-26B8-C275-2036-50F202978522}"/>
          </ac:spMkLst>
        </pc:spChg>
        <pc:spChg chg="add del mod">
          <ac:chgData name="Houston, Aileen (CIV)" userId="3240ed42-fdf0-434a-ada6-cb07d396acd7" providerId="ADAL" clId="{C26AC101-1E19-4EF1-9D43-34E6AB7FFA8D}" dt="2025-01-10T18:48:32.496" v="763" actId="478"/>
          <ac:spMkLst>
            <pc:docMk/>
            <pc:sldMk cId="1970778630" sldId="621"/>
            <ac:spMk id="7" creationId="{08BCE3C8-EC70-206A-0DCC-C7CBCF44922A}"/>
          </ac:spMkLst>
        </pc:spChg>
        <pc:spChg chg="add mod">
          <ac:chgData name="Houston, Aileen (CIV)" userId="3240ed42-fdf0-434a-ada6-cb07d396acd7" providerId="ADAL" clId="{C26AC101-1E19-4EF1-9D43-34E6AB7FFA8D}" dt="2025-01-10T18:52:06.227" v="804" actId="115"/>
          <ac:spMkLst>
            <pc:docMk/>
            <pc:sldMk cId="1970778630" sldId="621"/>
            <ac:spMk id="9" creationId="{D5E15D02-37A6-44D4-48B7-98E32B5DB65E}"/>
          </ac:spMkLst>
        </pc:spChg>
        <pc:spChg chg="mod">
          <ac:chgData name="Houston, Aileen (CIV)" userId="3240ed42-fdf0-434a-ada6-cb07d396acd7" providerId="ADAL" clId="{C26AC101-1E19-4EF1-9D43-34E6AB7FFA8D}" dt="2025-01-10T18:46:56.158" v="754" actId="1076"/>
          <ac:spMkLst>
            <pc:docMk/>
            <pc:sldMk cId="1970778630" sldId="621"/>
            <ac:spMk id="15" creationId="{A5AAEC8E-A698-1747-0920-E6F9DAFE12A5}"/>
          </ac:spMkLst>
        </pc:spChg>
        <pc:spChg chg="mod">
          <ac:chgData name="Houston, Aileen (CIV)" userId="3240ed42-fdf0-434a-ada6-cb07d396acd7" providerId="ADAL" clId="{C26AC101-1E19-4EF1-9D43-34E6AB7FFA8D}" dt="2025-01-10T18:46:56.158" v="754" actId="1076"/>
          <ac:spMkLst>
            <pc:docMk/>
            <pc:sldMk cId="1970778630" sldId="621"/>
            <ac:spMk id="22" creationId="{73D285B7-4E6F-7E80-B9DD-16AECEF3B9C6}"/>
          </ac:spMkLst>
        </pc:spChg>
        <pc:spChg chg="mod">
          <ac:chgData name="Houston, Aileen (CIV)" userId="3240ed42-fdf0-434a-ada6-cb07d396acd7" providerId="ADAL" clId="{C26AC101-1E19-4EF1-9D43-34E6AB7FFA8D}" dt="2025-01-10T18:52:27.322" v="805"/>
          <ac:spMkLst>
            <pc:docMk/>
            <pc:sldMk cId="1970778630" sldId="621"/>
            <ac:spMk id="23" creationId="{7BE27437-EF2C-2150-4628-6CF0A191B37D}"/>
          </ac:spMkLst>
        </pc:spChg>
        <pc:grpChg chg="add mod">
          <ac:chgData name="Houston, Aileen (CIV)" userId="3240ed42-fdf0-434a-ada6-cb07d396acd7" providerId="ADAL" clId="{C26AC101-1E19-4EF1-9D43-34E6AB7FFA8D}" dt="2025-01-10T18:45:43.478" v="722" actId="1076"/>
          <ac:grpSpMkLst>
            <pc:docMk/>
            <pc:sldMk cId="1970778630" sldId="621"/>
            <ac:grpSpMk id="4" creationId="{A2B8A31F-DCDE-0F51-D897-D8AB60804A09}"/>
          </ac:grpSpMkLst>
        </pc:grpChg>
        <pc:picChg chg="add mod">
          <ac:chgData name="Houston, Aileen (CIV)" userId="3240ed42-fdf0-434a-ada6-cb07d396acd7" providerId="ADAL" clId="{C26AC101-1E19-4EF1-9D43-34E6AB7FFA8D}" dt="2025-01-10T18:52:43.214" v="807"/>
          <ac:picMkLst>
            <pc:docMk/>
            <pc:sldMk cId="1970778630" sldId="621"/>
            <ac:picMk id="3" creationId="{5B273DDD-DDD7-0DD8-032C-1ADBC91404BF}"/>
          </ac:picMkLst>
        </pc:picChg>
        <pc:picChg chg="mod">
          <ac:chgData name="Houston, Aileen (CIV)" userId="3240ed42-fdf0-434a-ada6-cb07d396acd7" providerId="ADAL" clId="{C26AC101-1E19-4EF1-9D43-34E6AB7FFA8D}" dt="2025-01-10T18:44:42.220" v="714" actId="1076"/>
          <ac:picMkLst>
            <pc:docMk/>
            <pc:sldMk cId="1970778630" sldId="621"/>
            <ac:picMk id="10" creationId="{703EC838-01C9-FEC9-012C-7FEB6D1E3694}"/>
          </ac:picMkLst>
        </pc:picChg>
        <pc:picChg chg="mod">
          <ac:chgData name="Houston, Aileen (CIV)" userId="3240ed42-fdf0-434a-ada6-cb07d396acd7" providerId="ADAL" clId="{C26AC101-1E19-4EF1-9D43-34E6AB7FFA8D}" dt="2025-01-10T18:52:38.229" v="806"/>
          <ac:picMkLst>
            <pc:docMk/>
            <pc:sldMk cId="1970778630" sldId="621"/>
            <ac:picMk id="20" creationId="{B9DD1992-55F7-8858-F28C-715D7A1E8E2A}"/>
          </ac:picMkLst>
        </pc:picChg>
      </pc:sldChg>
      <pc:sldChg chg="addSp delSp modSp add mod">
        <pc:chgData name="Houston, Aileen (CIV)" userId="3240ed42-fdf0-434a-ada6-cb07d396acd7" providerId="ADAL" clId="{C26AC101-1E19-4EF1-9D43-34E6AB7FFA8D}" dt="2025-01-10T18:36:01.122" v="700" actId="113"/>
        <pc:sldMkLst>
          <pc:docMk/>
          <pc:sldMk cId="4255539415" sldId="622"/>
        </pc:sldMkLst>
        <pc:spChg chg="mod">
          <ac:chgData name="Houston, Aileen (CIV)" userId="3240ed42-fdf0-434a-ada6-cb07d396acd7" providerId="ADAL" clId="{C26AC101-1E19-4EF1-9D43-34E6AB7FFA8D}" dt="2025-01-10T18:36:01.122" v="700" actId="113"/>
          <ac:spMkLst>
            <pc:docMk/>
            <pc:sldMk cId="4255539415" sldId="622"/>
            <ac:spMk id="3" creationId="{51D33805-DB74-A569-6679-3CF4705F448C}"/>
          </ac:spMkLst>
        </pc:spChg>
        <pc:spChg chg="del">
          <ac:chgData name="Houston, Aileen (CIV)" userId="3240ed42-fdf0-434a-ada6-cb07d396acd7" providerId="ADAL" clId="{C26AC101-1E19-4EF1-9D43-34E6AB7FFA8D}" dt="2025-01-10T18:22:27.841" v="630" actId="478"/>
          <ac:spMkLst>
            <pc:docMk/>
            <pc:sldMk cId="4255539415" sldId="622"/>
            <ac:spMk id="4" creationId="{D98919D0-CF63-4F98-48E2-EECAAF165CE1}"/>
          </ac:spMkLst>
        </pc:spChg>
        <pc:spChg chg="add del mod">
          <ac:chgData name="Houston, Aileen (CIV)" userId="3240ed42-fdf0-434a-ada6-cb07d396acd7" providerId="ADAL" clId="{C26AC101-1E19-4EF1-9D43-34E6AB7FFA8D}" dt="2025-01-10T18:22:30.703" v="631" actId="478"/>
          <ac:spMkLst>
            <pc:docMk/>
            <pc:sldMk cId="4255539415" sldId="622"/>
            <ac:spMk id="13" creationId="{D7E6B333-9483-D31B-3B45-1C541D6C3FC6}"/>
          </ac:spMkLst>
        </pc:spChg>
        <pc:picChg chg="del">
          <ac:chgData name="Houston, Aileen (CIV)" userId="3240ed42-fdf0-434a-ada6-cb07d396acd7" providerId="ADAL" clId="{C26AC101-1E19-4EF1-9D43-34E6AB7FFA8D}" dt="2025-01-10T18:22:11.886" v="627" actId="478"/>
          <ac:picMkLst>
            <pc:docMk/>
            <pc:sldMk cId="4255539415" sldId="622"/>
            <ac:picMk id="2" creationId="{052E00B0-EACA-BFF9-DA7B-B49FC2CC513A}"/>
          </ac:picMkLst>
        </pc:picChg>
        <pc:picChg chg="del">
          <ac:chgData name="Houston, Aileen (CIV)" userId="3240ed42-fdf0-434a-ada6-cb07d396acd7" providerId="ADAL" clId="{C26AC101-1E19-4EF1-9D43-34E6AB7FFA8D}" dt="2025-01-10T18:22:15.410" v="629" actId="478"/>
          <ac:picMkLst>
            <pc:docMk/>
            <pc:sldMk cId="4255539415" sldId="622"/>
            <ac:picMk id="7" creationId="{A504B569-D55F-D062-73F0-61FA249A39CF}"/>
          </ac:picMkLst>
        </pc:picChg>
        <pc:picChg chg="del">
          <ac:chgData name="Houston, Aileen (CIV)" userId="3240ed42-fdf0-434a-ada6-cb07d396acd7" providerId="ADAL" clId="{C26AC101-1E19-4EF1-9D43-34E6AB7FFA8D}" dt="2025-01-10T18:22:10.819" v="626" actId="478"/>
          <ac:picMkLst>
            <pc:docMk/>
            <pc:sldMk cId="4255539415" sldId="622"/>
            <ac:picMk id="8" creationId="{302EFDDF-6E5A-6D29-EB2A-8FAE1845434C}"/>
          </ac:picMkLst>
        </pc:picChg>
        <pc:picChg chg="del">
          <ac:chgData name="Houston, Aileen (CIV)" userId="3240ed42-fdf0-434a-ada6-cb07d396acd7" providerId="ADAL" clId="{C26AC101-1E19-4EF1-9D43-34E6AB7FFA8D}" dt="2025-01-10T18:22:13.293" v="628" actId="478"/>
          <ac:picMkLst>
            <pc:docMk/>
            <pc:sldMk cId="4255539415" sldId="622"/>
            <ac:picMk id="9" creationId="{6C3C32A2-68B6-A3A5-8484-A8070EFFC431}"/>
          </ac:picMkLst>
        </pc:picChg>
        <pc:picChg chg="add del">
          <ac:chgData name="Houston, Aileen (CIV)" userId="3240ed42-fdf0-434a-ada6-cb07d396acd7" providerId="ADAL" clId="{C26AC101-1E19-4EF1-9D43-34E6AB7FFA8D}" dt="2025-01-10T18:29:06.548" v="647" actId="478"/>
          <ac:picMkLst>
            <pc:docMk/>
            <pc:sldMk cId="4255539415" sldId="622"/>
            <ac:picMk id="15" creationId="{65C4C84F-2FB6-9AA6-5B37-F2322FBE960F}"/>
          </ac:picMkLst>
        </pc:picChg>
        <pc:picChg chg="add mod">
          <ac:chgData name="Houston, Aileen (CIV)" userId="3240ed42-fdf0-434a-ada6-cb07d396acd7" providerId="ADAL" clId="{C26AC101-1E19-4EF1-9D43-34E6AB7FFA8D}" dt="2025-01-10T18:35:50.253" v="698"/>
          <ac:picMkLst>
            <pc:docMk/>
            <pc:sldMk cId="4255539415" sldId="622"/>
            <ac:picMk id="17" creationId="{D7A3A23A-3F3A-C0C5-22E7-997ECC330AA6}"/>
          </ac:picMkLst>
        </pc:picChg>
        <pc:picChg chg="add del mod">
          <ac:chgData name="Houston, Aileen (CIV)" userId="3240ed42-fdf0-434a-ada6-cb07d396acd7" providerId="ADAL" clId="{C26AC101-1E19-4EF1-9D43-34E6AB7FFA8D}" dt="2025-01-10T18:31:19.858" v="669" actId="478"/>
          <ac:picMkLst>
            <pc:docMk/>
            <pc:sldMk cId="4255539415" sldId="622"/>
            <ac:picMk id="19" creationId="{D6E24659-FEE5-6BCF-8B5C-B6FECA29C853}"/>
          </ac:picMkLst>
        </pc:picChg>
        <pc:picChg chg="add del mod">
          <ac:chgData name="Houston, Aileen (CIV)" userId="3240ed42-fdf0-434a-ada6-cb07d396acd7" providerId="ADAL" clId="{C26AC101-1E19-4EF1-9D43-34E6AB7FFA8D}" dt="2025-01-10T18:33:06.190" v="683" actId="478"/>
          <ac:picMkLst>
            <pc:docMk/>
            <pc:sldMk cId="4255539415" sldId="622"/>
            <ac:picMk id="1026" creationId="{8AE2C98C-E706-5C53-9594-C4067B80D7AF}"/>
          </ac:picMkLst>
        </pc:picChg>
        <pc:picChg chg="add del mod">
          <ac:chgData name="Houston, Aileen (CIV)" userId="3240ed42-fdf0-434a-ada6-cb07d396acd7" providerId="ADAL" clId="{C26AC101-1E19-4EF1-9D43-34E6AB7FFA8D}" dt="2025-01-10T18:34:54.112" v="690" actId="478"/>
          <ac:picMkLst>
            <pc:docMk/>
            <pc:sldMk cId="4255539415" sldId="622"/>
            <ac:picMk id="1028" creationId="{35578B59-265A-023A-93CD-05B9D8186327}"/>
          </ac:picMkLst>
        </pc:picChg>
        <pc:picChg chg="add mod">
          <ac:chgData name="Houston, Aileen (CIV)" userId="3240ed42-fdf0-434a-ada6-cb07d396acd7" providerId="ADAL" clId="{C26AC101-1E19-4EF1-9D43-34E6AB7FFA8D}" dt="2025-01-10T18:35:56.450" v="699"/>
          <ac:picMkLst>
            <pc:docMk/>
            <pc:sldMk cId="4255539415" sldId="622"/>
            <ac:picMk id="1030" creationId="{F1EB03F3-7D03-CAF4-6BDA-5212B6C8FCA8}"/>
          </ac:picMkLst>
        </pc:picChg>
      </pc:sldChg>
      <pc:sldMasterChg chg="delSldLayout">
        <pc:chgData name="Houston, Aileen (CIV)" userId="3240ed42-fdf0-434a-ada6-cb07d396acd7" providerId="ADAL" clId="{C26AC101-1E19-4EF1-9D43-34E6AB7FFA8D}" dt="2025-01-08T23:16:39.317" v="590" actId="47"/>
        <pc:sldMasterMkLst>
          <pc:docMk/>
          <pc:sldMasterMk cId="1282398743" sldId="2147484557"/>
        </pc:sldMasterMkLst>
        <pc:sldLayoutChg chg="del">
          <pc:chgData name="Houston, Aileen (CIV)" userId="3240ed42-fdf0-434a-ada6-cb07d396acd7" providerId="ADAL" clId="{C26AC101-1E19-4EF1-9D43-34E6AB7FFA8D}" dt="2025-01-08T23:16:39.317" v="590" actId="47"/>
          <pc:sldLayoutMkLst>
            <pc:docMk/>
            <pc:sldMasterMk cId="1282398743" sldId="2147484557"/>
            <pc:sldLayoutMk cId="3629958341" sldId="2147484608"/>
          </pc:sldLayoutMkLst>
        </pc:sldLayoutChg>
        <pc:sldLayoutChg chg="del">
          <pc:chgData name="Houston, Aileen (CIV)" userId="3240ed42-fdf0-434a-ada6-cb07d396acd7" providerId="ADAL" clId="{C26AC101-1E19-4EF1-9D43-34E6AB7FFA8D}" dt="2025-01-08T23:16:39.317" v="590" actId="47"/>
          <pc:sldLayoutMkLst>
            <pc:docMk/>
            <pc:sldMasterMk cId="1282398743" sldId="2147484557"/>
            <pc:sldLayoutMk cId="4089951666" sldId="2147484609"/>
          </pc:sldLayoutMkLst>
        </pc:sldLayoutChg>
      </pc:sldMasterChg>
      <pc:sldMasterChg chg="del delSldLayout">
        <pc:chgData name="Houston, Aileen (CIV)" userId="3240ed42-fdf0-434a-ada6-cb07d396acd7" providerId="ADAL" clId="{C26AC101-1E19-4EF1-9D43-34E6AB7FFA8D}" dt="2025-01-08T20:09:03.309" v="346" actId="47"/>
        <pc:sldMasterMkLst>
          <pc:docMk/>
          <pc:sldMasterMk cId="4049819084" sldId="2147484604"/>
        </pc:sldMasterMkLst>
        <pc:sldLayoutChg chg="del">
          <pc:chgData name="Houston, Aileen (CIV)" userId="3240ed42-fdf0-434a-ada6-cb07d396acd7" providerId="ADAL" clId="{C26AC101-1E19-4EF1-9D43-34E6AB7FFA8D}" dt="2025-01-08T20:09:03.309" v="346" actId="47"/>
          <pc:sldLayoutMkLst>
            <pc:docMk/>
            <pc:sldMasterMk cId="4049819084" sldId="2147484604"/>
            <pc:sldLayoutMk cId="1300233847" sldId="2147484605"/>
          </pc:sldLayoutMkLst>
        </pc:sldLayoutChg>
      </pc:sldMasterChg>
      <pc:sldMasterChg chg="del delSldLayout">
        <pc:chgData name="Houston, Aileen (CIV)" userId="3240ed42-fdf0-434a-ada6-cb07d396acd7" providerId="ADAL" clId="{C26AC101-1E19-4EF1-9D43-34E6AB7FFA8D}" dt="2025-01-08T23:18:17.714" v="592" actId="47"/>
        <pc:sldMasterMkLst>
          <pc:docMk/>
          <pc:sldMasterMk cId="304794984" sldId="2147484606"/>
        </pc:sldMasterMkLst>
        <pc:sldLayoutChg chg="del">
          <pc:chgData name="Houston, Aileen (CIV)" userId="3240ed42-fdf0-434a-ada6-cb07d396acd7" providerId="ADAL" clId="{C26AC101-1E19-4EF1-9D43-34E6AB7FFA8D}" dt="2025-01-08T23:18:17.714" v="592" actId="47"/>
          <pc:sldLayoutMkLst>
            <pc:docMk/>
            <pc:sldMasterMk cId="304794984" sldId="2147484606"/>
            <pc:sldLayoutMk cId="525263910" sldId="2147484607"/>
          </pc:sldLayoutMkLst>
        </pc:sldLayoutChg>
      </pc:sldMasterChg>
    </pc:docChg>
  </pc:docChgLst>
  <pc:docChgLst>
    <pc:chgData name="Houston, Aileen (CIV)" userId="3240ed42-fdf0-434a-ada6-cb07d396acd7" providerId="ADAL" clId="{76E521E6-0A0D-4DF4-80A9-5EF8E92AE474}"/>
    <pc:docChg chg="undo custSel addSld modSld sldOrd">
      <pc:chgData name="Houston, Aileen (CIV)" userId="3240ed42-fdf0-434a-ada6-cb07d396acd7" providerId="ADAL" clId="{76E521E6-0A0D-4DF4-80A9-5EF8E92AE474}" dt="2024-10-04T18:13:43.464" v="11" actId="20577"/>
      <pc:docMkLst>
        <pc:docMk/>
      </pc:docMkLst>
      <pc:sldChg chg="add">
        <pc:chgData name="Houston, Aileen (CIV)" userId="3240ed42-fdf0-434a-ada6-cb07d396acd7" providerId="ADAL" clId="{76E521E6-0A0D-4DF4-80A9-5EF8E92AE474}" dt="2024-10-04T17:28:55.982" v="4"/>
        <pc:sldMkLst>
          <pc:docMk/>
          <pc:sldMk cId="0" sldId="256"/>
        </pc:sldMkLst>
      </pc:sldChg>
      <pc:sldChg chg="add">
        <pc:chgData name="Houston, Aileen (CIV)" userId="3240ed42-fdf0-434a-ada6-cb07d396acd7" providerId="ADAL" clId="{76E521E6-0A0D-4DF4-80A9-5EF8E92AE474}" dt="2024-10-04T17:28:55.982" v="4"/>
        <pc:sldMkLst>
          <pc:docMk/>
          <pc:sldMk cId="0" sldId="257"/>
        </pc:sldMkLst>
      </pc:sldChg>
      <pc:sldChg chg="add">
        <pc:chgData name="Houston, Aileen (CIV)" userId="3240ed42-fdf0-434a-ada6-cb07d396acd7" providerId="ADAL" clId="{76E521E6-0A0D-4DF4-80A9-5EF8E92AE474}" dt="2024-10-04T17:28:55.982" v="4"/>
        <pc:sldMkLst>
          <pc:docMk/>
          <pc:sldMk cId="0" sldId="258"/>
        </pc:sldMkLst>
      </pc:sldChg>
      <pc:sldChg chg="add">
        <pc:chgData name="Houston, Aileen (CIV)" userId="3240ed42-fdf0-434a-ada6-cb07d396acd7" providerId="ADAL" clId="{76E521E6-0A0D-4DF4-80A9-5EF8E92AE474}" dt="2024-10-04T17:28:55.982" v="4"/>
        <pc:sldMkLst>
          <pc:docMk/>
          <pc:sldMk cId="0" sldId="259"/>
        </pc:sldMkLst>
      </pc:sldChg>
      <pc:sldChg chg="add">
        <pc:chgData name="Houston, Aileen (CIV)" userId="3240ed42-fdf0-434a-ada6-cb07d396acd7" providerId="ADAL" clId="{76E521E6-0A0D-4DF4-80A9-5EF8E92AE474}" dt="2024-10-04T17:28:55.982" v="4"/>
        <pc:sldMkLst>
          <pc:docMk/>
          <pc:sldMk cId="0" sldId="260"/>
        </pc:sldMkLst>
      </pc:sldChg>
      <pc:sldChg chg="add">
        <pc:chgData name="Houston, Aileen (CIV)" userId="3240ed42-fdf0-434a-ada6-cb07d396acd7" providerId="ADAL" clId="{76E521E6-0A0D-4DF4-80A9-5EF8E92AE474}" dt="2024-10-04T17:28:55.982" v="4"/>
        <pc:sldMkLst>
          <pc:docMk/>
          <pc:sldMk cId="0" sldId="261"/>
        </pc:sldMkLst>
      </pc:sldChg>
      <pc:sldChg chg="add">
        <pc:chgData name="Houston, Aileen (CIV)" userId="3240ed42-fdf0-434a-ada6-cb07d396acd7" providerId="ADAL" clId="{76E521E6-0A0D-4DF4-80A9-5EF8E92AE474}" dt="2024-10-04T17:28:55.982" v="4"/>
        <pc:sldMkLst>
          <pc:docMk/>
          <pc:sldMk cId="0" sldId="262"/>
        </pc:sldMkLst>
      </pc:sldChg>
      <pc:sldChg chg="add">
        <pc:chgData name="Houston, Aileen (CIV)" userId="3240ed42-fdf0-434a-ada6-cb07d396acd7" providerId="ADAL" clId="{76E521E6-0A0D-4DF4-80A9-5EF8E92AE474}" dt="2024-10-04T17:28:55.982" v="4"/>
        <pc:sldMkLst>
          <pc:docMk/>
          <pc:sldMk cId="0" sldId="263"/>
        </pc:sldMkLst>
      </pc:sldChg>
      <pc:sldChg chg="add">
        <pc:chgData name="Houston, Aileen (CIV)" userId="3240ed42-fdf0-434a-ada6-cb07d396acd7" providerId="ADAL" clId="{76E521E6-0A0D-4DF4-80A9-5EF8E92AE474}" dt="2024-10-04T17:28:55.982" v="4"/>
        <pc:sldMkLst>
          <pc:docMk/>
          <pc:sldMk cId="0" sldId="264"/>
        </pc:sldMkLst>
      </pc:sldChg>
      <pc:sldChg chg="add">
        <pc:chgData name="Houston, Aileen (CIV)" userId="3240ed42-fdf0-434a-ada6-cb07d396acd7" providerId="ADAL" clId="{76E521E6-0A0D-4DF4-80A9-5EF8E92AE474}" dt="2024-10-04T17:28:55.982" v="4"/>
        <pc:sldMkLst>
          <pc:docMk/>
          <pc:sldMk cId="0" sldId="265"/>
        </pc:sldMkLst>
      </pc:sldChg>
      <pc:sldChg chg="add">
        <pc:chgData name="Houston, Aileen (CIV)" userId="3240ed42-fdf0-434a-ada6-cb07d396acd7" providerId="ADAL" clId="{76E521E6-0A0D-4DF4-80A9-5EF8E92AE474}" dt="2024-10-04T17:28:55.982" v="4"/>
        <pc:sldMkLst>
          <pc:docMk/>
          <pc:sldMk cId="0" sldId="266"/>
        </pc:sldMkLst>
      </pc:sldChg>
      <pc:sldChg chg="add">
        <pc:chgData name="Houston, Aileen (CIV)" userId="3240ed42-fdf0-434a-ada6-cb07d396acd7" providerId="ADAL" clId="{76E521E6-0A0D-4DF4-80A9-5EF8E92AE474}" dt="2024-10-04T17:28:55.982" v="4"/>
        <pc:sldMkLst>
          <pc:docMk/>
          <pc:sldMk cId="0" sldId="267"/>
        </pc:sldMkLst>
      </pc:sldChg>
      <pc:sldChg chg="add">
        <pc:chgData name="Houston, Aileen (CIV)" userId="3240ed42-fdf0-434a-ada6-cb07d396acd7" providerId="ADAL" clId="{76E521E6-0A0D-4DF4-80A9-5EF8E92AE474}" dt="2024-10-04T17:28:55.982" v="4"/>
        <pc:sldMkLst>
          <pc:docMk/>
          <pc:sldMk cId="0" sldId="269"/>
        </pc:sldMkLst>
      </pc:sldChg>
      <pc:sldChg chg="add">
        <pc:chgData name="Houston, Aileen (CIV)" userId="3240ed42-fdf0-434a-ada6-cb07d396acd7" providerId="ADAL" clId="{76E521E6-0A0D-4DF4-80A9-5EF8E92AE474}" dt="2024-10-04T17:28:55.982" v="4"/>
        <pc:sldMkLst>
          <pc:docMk/>
          <pc:sldMk cId="0" sldId="271"/>
        </pc:sldMkLst>
      </pc:sldChg>
      <pc:sldChg chg="add">
        <pc:chgData name="Houston, Aileen (CIV)" userId="3240ed42-fdf0-434a-ada6-cb07d396acd7" providerId="ADAL" clId="{76E521E6-0A0D-4DF4-80A9-5EF8E92AE474}" dt="2024-10-04T17:28:55.982" v="4"/>
        <pc:sldMkLst>
          <pc:docMk/>
          <pc:sldMk cId="0" sldId="272"/>
        </pc:sldMkLst>
      </pc:sldChg>
      <pc:sldChg chg="add">
        <pc:chgData name="Houston, Aileen (CIV)" userId="3240ed42-fdf0-434a-ada6-cb07d396acd7" providerId="ADAL" clId="{76E521E6-0A0D-4DF4-80A9-5EF8E92AE474}" dt="2024-10-04T17:28:55.982" v="4"/>
        <pc:sldMkLst>
          <pc:docMk/>
          <pc:sldMk cId="0" sldId="273"/>
        </pc:sldMkLst>
      </pc:sldChg>
      <pc:sldChg chg="add">
        <pc:chgData name="Houston, Aileen (CIV)" userId="3240ed42-fdf0-434a-ada6-cb07d396acd7" providerId="ADAL" clId="{76E521E6-0A0D-4DF4-80A9-5EF8E92AE474}" dt="2024-10-04T17:28:55.982" v="4"/>
        <pc:sldMkLst>
          <pc:docMk/>
          <pc:sldMk cId="0" sldId="274"/>
        </pc:sldMkLst>
      </pc:sldChg>
      <pc:sldChg chg="add">
        <pc:chgData name="Houston, Aileen (CIV)" userId="3240ed42-fdf0-434a-ada6-cb07d396acd7" providerId="ADAL" clId="{76E521E6-0A0D-4DF4-80A9-5EF8E92AE474}" dt="2024-10-04T17:28:55.982" v="4"/>
        <pc:sldMkLst>
          <pc:docMk/>
          <pc:sldMk cId="0" sldId="275"/>
        </pc:sldMkLst>
      </pc:sldChg>
      <pc:sldChg chg="add">
        <pc:chgData name="Houston, Aileen (CIV)" userId="3240ed42-fdf0-434a-ada6-cb07d396acd7" providerId="ADAL" clId="{76E521E6-0A0D-4DF4-80A9-5EF8E92AE474}" dt="2024-10-04T17:28:55.982" v="4"/>
        <pc:sldMkLst>
          <pc:docMk/>
          <pc:sldMk cId="0" sldId="276"/>
        </pc:sldMkLst>
      </pc:sldChg>
      <pc:sldChg chg="add">
        <pc:chgData name="Houston, Aileen (CIV)" userId="3240ed42-fdf0-434a-ada6-cb07d396acd7" providerId="ADAL" clId="{76E521E6-0A0D-4DF4-80A9-5EF8E92AE474}" dt="2024-10-04T17:28:55.982" v="4"/>
        <pc:sldMkLst>
          <pc:docMk/>
          <pc:sldMk cId="0" sldId="277"/>
        </pc:sldMkLst>
      </pc:sldChg>
      <pc:sldChg chg="add">
        <pc:chgData name="Houston, Aileen (CIV)" userId="3240ed42-fdf0-434a-ada6-cb07d396acd7" providerId="ADAL" clId="{76E521E6-0A0D-4DF4-80A9-5EF8E92AE474}" dt="2024-10-04T17:29:16.121" v="5"/>
        <pc:sldMkLst>
          <pc:docMk/>
          <pc:sldMk cId="798482568" sldId="288"/>
        </pc:sldMkLst>
      </pc:sldChg>
      <pc:sldChg chg="add">
        <pc:chgData name="Houston, Aileen (CIV)" userId="3240ed42-fdf0-434a-ada6-cb07d396acd7" providerId="ADAL" clId="{76E521E6-0A0D-4DF4-80A9-5EF8E92AE474}" dt="2024-10-04T17:29:16.121" v="5"/>
        <pc:sldMkLst>
          <pc:docMk/>
          <pc:sldMk cId="1759838463" sldId="295"/>
        </pc:sldMkLst>
      </pc:sldChg>
      <pc:sldChg chg="add">
        <pc:chgData name="Houston, Aileen (CIV)" userId="3240ed42-fdf0-434a-ada6-cb07d396acd7" providerId="ADAL" clId="{76E521E6-0A0D-4DF4-80A9-5EF8E92AE474}" dt="2024-10-04T17:29:16.121" v="5"/>
        <pc:sldMkLst>
          <pc:docMk/>
          <pc:sldMk cId="3285557997" sldId="303"/>
        </pc:sldMkLst>
      </pc:sldChg>
      <pc:sldChg chg="add">
        <pc:chgData name="Houston, Aileen (CIV)" userId="3240ed42-fdf0-434a-ada6-cb07d396acd7" providerId="ADAL" clId="{76E521E6-0A0D-4DF4-80A9-5EF8E92AE474}" dt="2024-10-04T17:29:16.121" v="5"/>
        <pc:sldMkLst>
          <pc:docMk/>
          <pc:sldMk cId="573712760" sldId="309"/>
        </pc:sldMkLst>
      </pc:sldChg>
      <pc:sldChg chg="add">
        <pc:chgData name="Houston, Aileen (CIV)" userId="3240ed42-fdf0-434a-ada6-cb07d396acd7" providerId="ADAL" clId="{76E521E6-0A0D-4DF4-80A9-5EF8E92AE474}" dt="2024-10-04T17:29:16.121" v="5"/>
        <pc:sldMkLst>
          <pc:docMk/>
          <pc:sldMk cId="1420474895" sldId="312"/>
        </pc:sldMkLst>
      </pc:sldChg>
      <pc:sldChg chg="add">
        <pc:chgData name="Houston, Aileen (CIV)" userId="3240ed42-fdf0-434a-ada6-cb07d396acd7" providerId="ADAL" clId="{76E521E6-0A0D-4DF4-80A9-5EF8E92AE474}" dt="2024-10-04T17:29:16.121" v="5"/>
        <pc:sldMkLst>
          <pc:docMk/>
          <pc:sldMk cId="1553275474" sldId="313"/>
        </pc:sldMkLst>
      </pc:sldChg>
      <pc:sldChg chg="add">
        <pc:chgData name="Houston, Aileen (CIV)" userId="3240ed42-fdf0-434a-ada6-cb07d396acd7" providerId="ADAL" clId="{76E521E6-0A0D-4DF4-80A9-5EF8E92AE474}" dt="2024-10-04T17:29:16.121" v="5"/>
        <pc:sldMkLst>
          <pc:docMk/>
          <pc:sldMk cId="2782077124" sldId="316"/>
        </pc:sldMkLst>
      </pc:sldChg>
      <pc:sldChg chg="add">
        <pc:chgData name="Houston, Aileen (CIV)" userId="3240ed42-fdf0-434a-ada6-cb07d396acd7" providerId="ADAL" clId="{76E521E6-0A0D-4DF4-80A9-5EF8E92AE474}" dt="2024-10-04T17:29:16.121" v="5"/>
        <pc:sldMkLst>
          <pc:docMk/>
          <pc:sldMk cId="1249902872" sldId="317"/>
        </pc:sldMkLst>
      </pc:sldChg>
      <pc:sldChg chg="add">
        <pc:chgData name="Houston, Aileen (CIV)" userId="3240ed42-fdf0-434a-ada6-cb07d396acd7" providerId="ADAL" clId="{76E521E6-0A0D-4DF4-80A9-5EF8E92AE474}" dt="2024-10-04T17:29:16.121" v="5"/>
        <pc:sldMkLst>
          <pc:docMk/>
          <pc:sldMk cId="1552298552" sldId="327"/>
        </pc:sldMkLst>
      </pc:sldChg>
      <pc:sldChg chg="add">
        <pc:chgData name="Houston, Aileen (CIV)" userId="3240ed42-fdf0-434a-ada6-cb07d396acd7" providerId="ADAL" clId="{76E521E6-0A0D-4DF4-80A9-5EF8E92AE474}" dt="2024-10-04T17:29:16.121" v="5"/>
        <pc:sldMkLst>
          <pc:docMk/>
          <pc:sldMk cId="287922972" sldId="330"/>
        </pc:sldMkLst>
      </pc:sldChg>
      <pc:sldChg chg="add">
        <pc:chgData name="Houston, Aileen (CIV)" userId="3240ed42-fdf0-434a-ada6-cb07d396acd7" providerId="ADAL" clId="{76E521E6-0A0D-4DF4-80A9-5EF8E92AE474}" dt="2024-10-04T17:29:16.121" v="5"/>
        <pc:sldMkLst>
          <pc:docMk/>
          <pc:sldMk cId="1429911142" sldId="331"/>
        </pc:sldMkLst>
      </pc:sldChg>
      <pc:sldChg chg="add">
        <pc:chgData name="Houston, Aileen (CIV)" userId="3240ed42-fdf0-434a-ada6-cb07d396acd7" providerId="ADAL" clId="{76E521E6-0A0D-4DF4-80A9-5EF8E92AE474}" dt="2024-10-04T17:29:16.121" v="5"/>
        <pc:sldMkLst>
          <pc:docMk/>
          <pc:sldMk cId="1803617358" sldId="334"/>
        </pc:sldMkLst>
      </pc:sldChg>
      <pc:sldChg chg="add">
        <pc:chgData name="Houston, Aileen (CIV)" userId="3240ed42-fdf0-434a-ada6-cb07d396acd7" providerId="ADAL" clId="{76E521E6-0A0D-4DF4-80A9-5EF8E92AE474}" dt="2024-10-04T17:29:16.121" v="5"/>
        <pc:sldMkLst>
          <pc:docMk/>
          <pc:sldMk cId="1802202625" sldId="335"/>
        </pc:sldMkLst>
      </pc:sldChg>
      <pc:sldChg chg="add">
        <pc:chgData name="Houston, Aileen (CIV)" userId="3240ed42-fdf0-434a-ada6-cb07d396acd7" providerId="ADAL" clId="{76E521E6-0A0D-4DF4-80A9-5EF8E92AE474}" dt="2024-10-04T17:29:50.500" v="6"/>
        <pc:sldMkLst>
          <pc:docMk/>
          <pc:sldMk cId="1141051191" sldId="336"/>
        </pc:sldMkLst>
      </pc:sldChg>
      <pc:sldChg chg="add">
        <pc:chgData name="Houston, Aileen (CIV)" userId="3240ed42-fdf0-434a-ada6-cb07d396acd7" providerId="ADAL" clId="{76E521E6-0A0D-4DF4-80A9-5EF8E92AE474}" dt="2024-10-04T17:29:16.121" v="5"/>
        <pc:sldMkLst>
          <pc:docMk/>
          <pc:sldMk cId="259274166" sldId="337"/>
        </pc:sldMkLst>
      </pc:sldChg>
      <pc:sldChg chg="add">
        <pc:chgData name="Houston, Aileen (CIV)" userId="3240ed42-fdf0-434a-ada6-cb07d396acd7" providerId="ADAL" clId="{76E521E6-0A0D-4DF4-80A9-5EF8E92AE474}" dt="2024-10-04T17:29:16.121" v="5"/>
        <pc:sldMkLst>
          <pc:docMk/>
          <pc:sldMk cId="644790987" sldId="338"/>
        </pc:sldMkLst>
      </pc:sldChg>
      <pc:sldChg chg="add">
        <pc:chgData name="Houston, Aileen (CIV)" userId="3240ed42-fdf0-434a-ada6-cb07d396acd7" providerId="ADAL" clId="{76E521E6-0A0D-4DF4-80A9-5EF8E92AE474}" dt="2024-10-04T17:29:16.121" v="5"/>
        <pc:sldMkLst>
          <pc:docMk/>
          <pc:sldMk cId="113947782" sldId="339"/>
        </pc:sldMkLst>
      </pc:sldChg>
      <pc:sldChg chg="add">
        <pc:chgData name="Houston, Aileen (CIV)" userId="3240ed42-fdf0-434a-ada6-cb07d396acd7" providerId="ADAL" clId="{76E521E6-0A0D-4DF4-80A9-5EF8E92AE474}" dt="2024-10-04T17:29:16.121" v="5"/>
        <pc:sldMkLst>
          <pc:docMk/>
          <pc:sldMk cId="3787999636" sldId="341"/>
        </pc:sldMkLst>
      </pc:sldChg>
      <pc:sldChg chg="add">
        <pc:chgData name="Houston, Aileen (CIV)" userId="3240ed42-fdf0-434a-ada6-cb07d396acd7" providerId="ADAL" clId="{76E521E6-0A0D-4DF4-80A9-5EF8E92AE474}" dt="2024-10-04T17:29:50.500" v="6"/>
        <pc:sldMkLst>
          <pc:docMk/>
          <pc:sldMk cId="0" sldId="343"/>
        </pc:sldMkLst>
      </pc:sldChg>
      <pc:sldChg chg="add">
        <pc:chgData name="Houston, Aileen (CIV)" userId="3240ed42-fdf0-434a-ada6-cb07d396acd7" providerId="ADAL" clId="{76E521E6-0A0D-4DF4-80A9-5EF8E92AE474}" dt="2024-10-04T17:29:16.121" v="5"/>
        <pc:sldMkLst>
          <pc:docMk/>
          <pc:sldMk cId="2524007799" sldId="350"/>
        </pc:sldMkLst>
      </pc:sldChg>
      <pc:sldChg chg="add">
        <pc:chgData name="Houston, Aileen (CIV)" userId="3240ed42-fdf0-434a-ada6-cb07d396acd7" providerId="ADAL" clId="{76E521E6-0A0D-4DF4-80A9-5EF8E92AE474}" dt="2024-10-04T17:29:16.121" v="5"/>
        <pc:sldMkLst>
          <pc:docMk/>
          <pc:sldMk cId="1110691486" sldId="353"/>
        </pc:sldMkLst>
      </pc:sldChg>
      <pc:sldChg chg="add">
        <pc:chgData name="Houston, Aileen (CIV)" userId="3240ed42-fdf0-434a-ada6-cb07d396acd7" providerId="ADAL" clId="{76E521E6-0A0D-4DF4-80A9-5EF8E92AE474}" dt="2024-10-04T17:29:16.121" v="5"/>
        <pc:sldMkLst>
          <pc:docMk/>
          <pc:sldMk cId="3582311641" sldId="354"/>
        </pc:sldMkLst>
      </pc:sldChg>
      <pc:sldChg chg="add">
        <pc:chgData name="Houston, Aileen (CIV)" userId="3240ed42-fdf0-434a-ada6-cb07d396acd7" providerId="ADAL" clId="{76E521E6-0A0D-4DF4-80A9-5EF8E92AE474}" dt="2024-10-04T17:29:16.121" v="5"/>
        <pc:sldMkLst>
          <pc:docMk/>
          <pc:sldMk cId="1542926066" sldId="355"/>
        </pc:sldMkLst>
      </pc:sldChg>
      <pc:sldChg chg="add">
        <pc:chgData name="Houston, Aileen (CIV)" userId="3240ed42-fdf0-434a-ada6-cb07d396acd7" providerId="ADAL" clId="{76E521E6-0A0D-4DF4-80A9-5EF8E92AE474}" dt="2024-10-04T17:29:16.121" v="5"/>
        <pc:sldMkLst>
          <pc:docMk/>
          <pc:sldMk cId="31067464" sldId="356"/>
        </pc:sldMkLst>
      </pc:sldChg>
      <pc:sldChg chg="add">
        <pc:chgData name="Houston, Aileen (CIV)" userId="3240ed42-fdf0-434a-ada6-cb07d396acd7" providerId="ADAL" clId="{76E521E6-0A0D-4DF4-80A9-5EF8E92AE474}" dt="2024-10-04T17:29:16.121" v="5"/>
        <pc:sldMkLst>
          <pc:docMk/>
          <pc:sldMk cId="551838895" sldId="357"/>
        </pc:sldMkLst>
      </pc:sldChg>
      <pc:sldChg chg="add">
        <pc:chgData name="Houston, Aileen (CIV)" userId="3240ed42-fdf0-434a-ada6-cb07d396acd7" providerId="ADAL" clId="{76E521E6-0A0D-4DF4-80A9-5EF8E92AE474}" dt="2024-10-04T17:29:50.500" v="6"/>
        <pc:sldMkLst>
          <pc:docMk/>
          <pc:sldMk cId="4209728869" sldId="363"/>
        </pc:sldMkLst>
      </pc:sldChg>
      <pc:sldChg chg="add">
        <pc:chgData name="Houston, Aileen (CIV)" userId="3240ed42-fdf0-434a-ada6-cb07d396acd7" providerId="ADAL" clId="{76E521E6-0A0D-4DF4-80A9-5EF8E92AE474}" dt="2024-10-04T17:29:50.500" v="6"/>
        <pc:sldMkLst>
          <pc:docMk/>
          <pc:sldMk cId="2382174302" sldId="414"/>
        </pc:sldMkLst>
      </pc:sldChg>
      <pc:sldChg chg="add">
        <pc:chgData name="Houston, Aileen (CIV)" userId="3240ed42-fdf0-434a-ada6-cb07d396acd7" providerId="ADAL" clId="{76E521E6-0A0D-4DF4-80A9-5EF8E92AE474}" dt="2024-10-04T17:29:50.500" v="6"/>
        <pc:sldMkLst>
          <pc:docMk/>
          <pc:sldMk cId="2635258556" sldId="415"/>
        </pc:sldMkLst>
      </pc:sldChg>
      <pc:sldChg chg="add">
        <pc:chgData name="Houston, Aileen (CIV)" userId="3240ed42-fdf0-434a-ada6-cb07d396acd7" providerId="ADAL" clId="{76E521E6-0A0D-4DF4-80A9-5EF8E92AE474}" dt="2024-10-04T17:29:50.500" v="6"/>
        <pc:sldMkLst>
          <pc:docMk/>
          <pc:sldMk cId="4181653539" sldId="417"/>
        </pc:sldMkLst>
      </pc:sldChg>
      <pc:sldChg chg="add">
        <pc:chgData name="Houston, Aileen (CIV)" userId="3240ed42-fdf0-434a-ada6-cb07d396acd7" providerId="ADAL" clId="{76E521E6-0A0D-4DF4-80A9-5EF8E92AE474}" dt="2024-10-04T17:29:50.500" v="6"/>
        <pc:sldMkLst>
          <pc:docMk/>
          <pc:sldMk cId="2676122634" sldId="418"/>
        </pc:sldMkLst>
      </pc:sldChg>
      <pc:sldChg chg="add">
        <pc:chgData name="Houston, Aileen (CIV)" userId="3240ed42-fdf0-434a-ada6-cb07d396acd7" providerId="ADAL" clId="{76E521E6-0A0D-4DF4-80A9-5EF8E92AE474}" dt="2024-10-04T17:29:50.500" v="6"/>
        <pc:sldMkLst>
          <pc:docMk/>
          <pc:sldMk cId="1884979787" sldId="421"/>
        </pc:sldMkLst>
      </pc:sldChg>
      <pc:sldChg chg="add">
        <pc:chgData name="Houston, Aileen (CIV)" userId="3240ed42-fdf0-434a-ada6-cb07d396acd7" providerId="ADAL" clId="{76E521E6-0A0D-4DF4-80A9-5EF8E92AE474}" dt="2024-10-04T17:29:50.500" v="6"/>
        <pc:sldMkLst>
          <pc:docMk/>
          <pc:sldMk cId="3057694041" sldId="431"/>
        </pc:sldMkLst>
      </pc:sldChg>
      <pc:sldChg chg="add">
        <pc:chgData name="Houston, Aileen (CIV)" userId="3240ed42-fdf0-434a-ada6-cb07d396acd7" providerId="ADAL" clId="{76E521E6-0A0D-4DF4-80A9-5EF8E92AE474}" dt="2024-10-04T17:29:50.500" v="6"/>
        <pc:sldMkLst>
          <pc:docMk/>
          <pc:sldMk cId="2469351284" sldId="441"/>
        </pc:sldMkLst>
      </pc:sldChg>
      <pc:sldChg chg="add">
        <pc:chgData name="Houston, Aileen (CIV)" userId="3240ed42-fdf0-434a-ada6-cb07d396acd7" providerId="ADAL" clId="{76E521E6-0A0D-4DF4-80A9-5EF8E92AE474}" dt="2024-10-04T17:29:50.500" v="6"/>
        <pc:sldMkLst>
          <pc:docMk/>
          <pc:sldMk cId="3785074924" sldId="442"/>
        </pc:sldMkLst>
      </pc:sldChg>
      <pc:sldChg chg="add">
        <pc:chgData name="Houston, Aileen (CIV)" userId="3240ed42-fdf0-434a-ada6-cb07d396acd7" providerId="ADAL" clId="{76E521E6-0A0D-4DF4-80A9-5EF8E92AE474}" dt="2024-10-04T17:29:50.500" v="6"/>
        <pc:sldMkLst>
          <pc:docMk/>
          <pc:sldMk cId="3867338762" sldId="443"/>
        </pc:sldMkLst>
      </pc:sldChg>
      <pc:sldChg chg="modSp mod">
        <pc:chgData name="Houston, Aileen (CIV)" userId="3240ed42-fdf0-434a-ada6-cb07d396acd7" providerId="ADAL" clId="{76E521E6-0A0D-4DF4-80A9-5EF8E92AE474}" dt="2024-10-04T18:13:43.464" v="11" actId="20577"/>
        <pc:sldMkLst>
          <pc:docMk/>
          <pc:sldMk cId="1023505172" sldId="444"/>
        </pc:sldMkLst>
      </pc:sldChg>
      <pc:sldChg chg="delSp modSp mod">
        <pc:chgData name="Houston, Aileen (CIV)" userId="3240ed42-fdf0-434a-ada6-cb07d396acd7" providerId="ADAL" clId="{76E521E6-0A0D-4DF4-80A9-5EF8E92AE474}" dt="2024-10-04T17:30:10.660" v="9" actId="1076"/>
        <pc:sldMkLst>
          <pc:docMk/>
          <pc:sldMk cId="3330735167" sldId="466"/>
        </pc:sldMkLst>
      </pc:sldChg>
      <pc:sldChg chg="add">
        <pc:chgData name="Houston, Aileen (CIV)" userId="3240ed42-fdf0-434a-ada6-cb07d396acd7" providerId="ADAL" clId="{76E521E6-0A0D-4DF4-80A9-5EF8E92AE474}" dt="2024-10-04T16:22:00.236" v="3"/>
        <pc:sldMkLst>
          <pc:docMk/>
          <pc:sldMk cId="2494708424" sldId="484"/>
        </pc:sldMkLst>
      </pc:sldChg>
      <pc:sldChg chg="add">
        <pc:chgData name="Houston, Aileen (CIV)" userId="3240ed42-fdf0-434a-ada6-cb07d396acd7" providerId="ADAL" clId="{76E521E6-0A0D-4DF4-80A9-5EF8E92AE474}" dt="2024-10-04T16:22:00.236" v="3"/>
        <pc:sldMkLst>
          <pc:docMk/>
          <pc:sldMk cId="1214762583" sldId="494"/>
        </pc:sldMkLst>
      </pc:sldChg>
      <pc:sldChg chg="add">
        <pc:chgData name="Houston, Aileen (CIV)" userId="3240ed42-fdf0-434a-ada6-cb07d396acd7" providerId="ADAL" clId="{76E521E6-0A0D-4DF4-80A9-5EF8E92AE474}" dt="2024-10-04T16:22:00.236" v="3"/>
        <pc:sldMkLst>
          <pc:docMk/>
          <pc:sldMk cId="1824016174" sldId="495"/>
        </pc:sldMkLst>
      </pc:sldChg>
      <pc:sldChg chg="add">
        <pc:chgData name="Houston, Aileen (CIV)" userId="3240ed42-fdf0-434a-ada6-cb07d396acd7" providerId="ADAL" clId="{76E521E6-0A0D-4DF4-80A9-5EF8E92AE474}" dt="2024-10-04T16:22:00.236" v="3"/>
        <pc:sldMkLst>
          <pc:docMk/>
          <pc:sldMk cId="2267580880" sldId="496"/>
        </pc:sldMkLst>
      </pc:sldChg>
      <pc:sldChg chg="add">
        <pc:chgData name="Houston, Aileen (CIV)" userId="3240ed42-fdf0-434a-ada6-cb07d396acd7" providerId="ADAL" clId="{76E521E6-0A0D-4DF4-80A9-5EF8E92AE474}" dt="2024-10-04T16:22:00.236" v="3"/>
        <pc:sldMkLst>
          <pc:docMk/>
          <pc:sldMk cId="1638239153" sldId="510"/>
        </pc:sldMkLst>
      </pc:sldChg>
      <pc:sldChg chg="add">
        <pc:chgData name="Houston, Aileen (CIV)" userId="3240ed42-fdf0-434a-ada6-cb07d396acd7" providerId="ADAL" clId="{76E521E6-0A0D-4DF4-80A9-5EF8E92AE474}" dt="2024-10-04T16:22:00.236" v="3"/>
        <pc:sldMkLst>
          <pc:docMk/>
          <pc:sldMk cId="3998570749" sldId="512"/>
        </pc:sldMkLst>
      </pc:sldChg>
      <pc:sldChg chg="add">
        <pc:chgData name="Houston, Aileen (CIV)" userId="3240ed42-fdf0-434a-ada6-cb07d396acd7" providerId="ADAL" clId="{76E521E6-0A0D-4DF4-80A9-5EF8E92AE474}" dt="2024-10-04T16:22:00.236" v="3"/>
        <pc:sldMkLst>
          <pc:docMk/>
          <pc:sldMk cId="3506214681" sldId="589"/>
        </pc:sldMkLst>
      </pc:sldChg>
      <pc:sldChg chg="add">
        <pc:chgData name="Houston, Aileen (CIV)" userId="3240ed42-fdf0-434a-ada6-cb07d396acd7" providerId="ADAL" clId="{76E521E6-0A0D-4DF4-80A9-5EF8E92AE474}" dt="2024-10-04T16:22:00.236" v="3"/>
        <pc:sldMkLst>
          <pc:docMk/>
          <pc:sldMk cId="2191749823" sldId="590"/>
        </pc:sldMkLst>
      </pc:sldChg>
      <pc:sldChg chg="add">
        <pc:chgData name="Houston, Aileen (CIV)" userId="3240ed42-fdf0-434a-ada6-cb07d396acd7" providerId="ADAL" clId="{76E521E6-0A0D-4DF4-80A9-5EF8E92AE474}" dt="2024-10-04T16:22:00.236" v="3"/>
        <pc:sldMkLst>
          <pc:docMk/>
          <pc:sldMk cId="89122544" sldId="591"/>
        </pc:sldMkLst>
      </pc:sldChg>
      <pc:sldChg chg="add">
        <pc:chgData name="Houston, Aileen (CIV)" userId="3240ed42-fdf0-434a-ada6-cb07d396acd7" providerId="ADAL" clId="{76E521E6-0A0D-4DF4-80A9-5EF8E92AE474}" dt="2024-10-04T16:22:00.236" v="3"/>
        <pc:sldMkLst>
          <pc:docMk/>
          <pc:sldMk cId="716546640" sldId="592"/>
        </pc:sldMkLst>
      </pc:sldChg>
      <pc:sldChg chg="add">
        <pc:chgData name="Houston, Aileen (CIV)" userId="3240ed42-fdf0-434a-ada6-cb07d396acd7" providerId="ADAL" clId="{76E521E6-0A0D-4DF4-80A9-5EF8E92AE474}" dt="2024-10-04T16:22:00.236" v="3"/>
        <pc:sldMkLst>
          <pc:docMk/>
          <pc:sldMk cId="4164312520" sldId="593"/>
        </pc:sldMkLst>
      </pc:sldChg>
      <pc:sldChg chg="add">
        <pc:chgData name="Houston, Aileen (CIV)" userId="3240ed42-fdf0-434a-ada6-cb07d396acd7" providerId="ADAL" clId="{76E521E6-0A0D-4DF4-80A9-5EF8E92AE474}" dt="2024-10-04T16:22:00.236" v="3"/>
        <pc:sldMkLst>
          <pc:docMk/>
          <pc:sldMk cId="2065844262" sldId="595"/>
        </pc:sldMkLst>
      </pc:sldChg>
      <pc:sldChg chg="add">
        <pc:chgData name="Houston, Aileen (CIV)" userId="3240ed42-fdf0-434a-ada6-cb07d396acd7" providerId="ADAL" clId="{76E521E6-0A0D-4DF4-80A9-5EF8E92AE474}" dt="2024-10-04T16:22:00.236" v="3"/>
        <pc:sldMkLst>
          <pc:docMk/>
          <pc:sldMk cId="1855443169" sldId="596"/>
        </pc:sldMkLst>
      </pc:sldChg>
      <pc:sldChg chg="add">
        <pc:chgData name="Houston, Aileen (CIV)" userId="3240ed42-fdf0-434a-ada6-cb07d396acd7" providerId="ADAL" clId="{76E521E6-0A0D-4DF4-80A9-5EF8E92AE474}" dt="2024-10-04T16:22:00.236" v="3"/>
        <pc:sldMkLst>
          <pc:docMk/>
          <pc:sldMk cId="2097342047" sldId="597"/>
        </pc:sldMkLst>
      </pc:sldChg>
      <pc:sldChg chg="add">
        <pc:chgData name="Houston, Aileen (CIV)" userId="3240ed42-fdf0-434a-ada6-cb07d396acd7" providerId="ADAL" clId="{76E521E6-0A0D-4DF4-80A9-5EF8E92AE474}" dt="2024-10-04T16:22:00.236" v="3"/>
        <pc:sldMkLst>
          <pc:docMk/>
          <pc:sldMk cId="736572282" sldId="598"/>
        </pc:sldMkLst>
      </pc:sldChg>
      <pc:sldChg chg="add">
        <pc:chgData name="Houston, Aileen (CIV)" userId="3240ed42-fdf0-434a-ada6-cb07d396acd7" providerId="ADAL" clId="{76E521E6-0A0D-4DF4-80A9-5EF8E92AE474}" dt="2024-10-04T16:22:00.236" v="3"/>
        <pc:sldMkLst>
          <pc:docMk/>
          <pc:sldMk cId="4223998050" sldId="600"/>
        </pc:sldMkLst>
      </pc:sldChg>
      <pc:sldChg chg="add">
        <pc:chgData name="Houston, Aileen (CIV)" userId="3240ed42-fdf0-434a-ada6-cb07d396acd7" providerId="ADAL" clId="{76E521E6-0A0D-4DF4-80A9-5EF8E92AE474}" dt="2024-10-04T16:22:00.236" v="3"/>
        <pc:sldMkLst>
          <pc:docMk/>
          <pc:sldMk cId="2286963889" sldId="603"/>
        </pc:sldMkLst>
      </pc:sldChg>
      <pc:sldChg chg="add">
        <pc:chgData name="Houston, Aileen (CIV)" userId="3240ed42-fdf0-434a-ada6-cb07d396acd7" providerId="ADAL" clId="{76E521E6-0A0D-4DF4-80A9-5EF8E92AE474}" dt="2024-10-04T16:22:00.236" v="3"/>
        <pc:sldMkLst>
          <pc:docMk/>
          <pc:sldMk cId="1370241338" sldId="604"/>
        </pc:sldMkLst>
      </pc:sldChg>
      <pc:sldChg chg="add ord">
        <pc:chgData name="Houston, Aileen (CIV)" userId="3240ed42-fdf0-434a-ada6-cb07d396acd7" providerId="ADAL" clId="{76E521E6-0A0D-4DF4-80A9-5EF8E92AE474}" dt="2024-10-04T16:21:48.483" v="2"/>
        <pc:sldMkLst>
          <pc:docMk/>
          <pc:sldMk cId="363820243" sldId="612"/>
        </pc:sldMkLst>
      </pc:sldChg>
      <pc:sldChg chg="add">
        <pc:chgData name="Houston, Aileen (CIV)" userId="3240ed42-fdf0-434a-ada6-cb07d396acd7" providerId="ADAL" clId="{76E521E6-0A0D-4DF4-80A9-5EF8E92AE474}" dt="2024-10-04T17:29:16.121" v="5"/>
        <pc:sldMkLst>
          <pc:docMk/>
          <pc:sldMk cId="331174360" sldId="613"/>
        </pc:sldMkLst>
      </pc:sldChg>
    </pc:docChg>
  </pc:docChgLst>
  <pc:docChgLst>
    <pc:chgData name="Houston, Aileen (CIV)" userId="3240ed42-fdf0-434a-ada6-cb07d396acd7" providerId="ADAL" clId="{E9FF33F8-684B-4FED-B964-682500B0714F}"/>
    <pc:docChg chg="undo redo custSel addSld delSld modSld sldOrd delMainMaster">
      <pc:chgData name="Houston, Aileen (CIV)" userId="3240ed42-fdf0-434a-ada6-cb07d396acd7" providerId="ADAL" clId="{E9FF33F8-684B-4FED-B964-682500B0714F}" dt="2025-01-10T05:26:56.771" v="3580" actId="1440"/>
      <pc:docMkLst>
        <pc:docMk/>
      </pc:docMkLst>
      <pc:sldChg chg="modSp mod">
        <pc:chgData name="Houston, Aileen (CIV)" userId="3240ed42-fdf0-434a-ada6-cb07d396acd7" providerId="ADAL" clId="{E9FF33F8-684B-4FED-B964-682500B0714F}" dt="2025-01-09T23:45:46.737" v="3041" actId="20577"/>
        <pc:sldMkLst>
          <pc:docMk/>
          <pc:sldMk cId="0" sldId="256"/>
        </pc:sldMkLst>
        <pc:spChg chg="mod">
          <ac:chgData name="Houston, Aileen (CIV)" userId="3240ed42-fdf0-434a-ada6-cb07d396acd7" providerId="ADAL" clId="{E9FF33F8-684B-4FED-B964-682500B0714F}" dt="2025-01-09T23:45:46.737" v="3041" actId="20577"/>
          <ac:spMkLst>
            <pc:docMk/>
            <pc:sldMk cId="0" sldId="256"/>
            <ac:spMk id="11" creationId="{00000000-0000-0000-0000-000000000000}"/>
          </ac:spMkLst>
        </pc:spChg>
        <pc:spChg chg="mod">
          <ac:chgData name="Houston, Aileen (CIV)" userId="3240ed42-fdf0-434a-ada6-cb07d396acd7" providerId="ADAL" clId="{E9FF33F8-684B-4FED-B964-682500B0714F}" dt="2025-01-09T21:46:34.798" v="3036" actId="20577"/>
          <ac:spMkLst>
            <pc:docMk/>
            <pc:sldMk cId="0" sldId="256"/>
            <ac:spMk id="12" creationId="{00000000-0000-0000-0000-000000000000}"/>
          </ac:spMkLst>
        </pc:spChg>
      </pc:sldChg>
      <pc:sldChg chg="modSp mod">
        <pc:chgData name="Houston, Aileen (CIV)" userId="3240ed42-fdf0-434a-ada6-cb07d396acd7" providerId="ADAL" clId="{E9FF33F8-684B-4FED-B964-682500B0714F}" dt="2025-01-10T04:10:36.577" v="3317" actId="121"/>
        <pc:sldMkLst>
          <pc:docMk/>
          <pc:sldMk cId="0" sldId="257"/>
        </pc:sldMkLst>
        <pc:spChg chg="mod">
          <ac:chgData name="Houston, Aileen (CIV)" userId="3240ed42-fdf0-434a-ada6-cb07d396acd7" providerId="ADAL" clId="{E9FF33F8-684B-4FED-B964-682500B0714F}" dt="2025-01-10T04:10:36.577" v="3317" actId="121"/>
          <ac:spMkLst>
            <pc:docMk/>
            <pc:sldMk cId="0" sldId="257"/>
            <ac:spMk id="9" creationId="{00000000-0000-0000-0000-000000000000}"/>
          </ac:spMkLst>
        </pc:spChg>
        <pc:spChg chg="mod">
          <ac:chgData name="Houston, Aileen (CIV)" userId="3240ed42-fdf0-434a-ada6-cb07d396acd7" providerId="ADAL" clId="{E9FF33F8-684B-4FED-B964-682500B0714F}" dt="2025-01-10T04:10:36.577" v="3317" actId="121"/>
          <ac:spMkLst>
            <pc:docMk/>
            <pc:sldMk cId="0" sldId="257"/>
            <ac:spMk id="10" creationId="{00000000-0000-0000-0000-000000000000}"/>
          </ac:spMkLst>
        </pc:spChg>
        <pc:spChg chg="mod">
          <ac:chgData name="Houston, Aileen (CIV)" userId="3240ed42-fdf0-434a-ada6-cb07d396acd7" providerId="ADAL" clId="{E9FF33F8-684B-4FED-B964-682500B0714F}" dt="2025-01-10T04:10:17.867" v="3315" actId="1076"/>
          <ac:spMkLst>
            <pc:docMk/>
            <pc:sldMk cId="0" sldId="257"/>
            <ac:spMk id="11" creationId="{00000000-0000-0000-0000-000000000000}"/>
          </ac:spMkLst>
        </pc:spChg>
      </pc:sldChg>
      <pc:sldChg chg="addSp delSp modSp mod">
        <pc:chgData name="Houston, Aileen (CIV)" userId="3240ed42-fdf0-434a-ada6-cb07d396acd7" providerId="ADAL" clId="{E9FF33F8-684B-4FED-B964-682500B0714F}" dt="2025-01-10T04:12:57.353" v="3338" actId="1076"/>
        <pc:sldMkLst>
          <pc:docMk/>
          <pc:sldMk cId="0" sldId="258"/>
        </pc:sldMkLst>
        <pc:spChg chg="mod">
          <ac:chgData name="Houston, Aileen (CIV)" userId="3240ed42-fdf0-434a-ada6-cb07d396acd7" providerId="ADAL" clId="{E9FF33F8-684B-4FED-B964-682500B0714F}" dt="2025-01-10T04:09:41.401" v="3309" actId="165"/>
          <ac:spMkLst>
            <pc:docMk/>
            <pc:sldMk cId="0" sldId="258"/>
            <ac:spMk id="5" creationId="{00000000-0000-0000-0000-000000000000}"/>
          </ac:spMkLst>
        </pc:spChg>
        <pc:spChg chg="mod">
          <ac:chgData name="Houston, Aileen (CIV)" userId="3240ed42-fdf0-434a-ada6-cb07d396acd7" providerId="ADAL" clId="{E9FF33F8-684B-4FED-B964-682500B0714F}" dt="2025-01-10T04:04:09.057" v="3230" actId="164"/>
          <ac:spMkLst>
            <pc:docMk/>
            <pc:sldMk cId="0" sldId="258"/>
            <ac:spMk id="7" creationId="{00000000-0000-0000-0000-000000000000}"/>
          </ac:spMkLst>
        </pc:spChg>
        <pc:spChg chg="mod">
          <ac:chgData name="Houston, Aileen (CIV)" userId="3240ed42-fdf0-434a-ada6-cb07d396acd7" providerId="ADAL" clId="{E9FF33F8-684B-4FED-B964-682500B0714F}" dt="2025-01-10T04:04:09.057" v="3230" actId="164"/>
          <ac:spMkLst>
            <pc:docMk/>
            <pc:sldMk cId="0" sldId="258"/>
            <ac:spMk id="8" creationId="{00000000-0000-0000-0000-000000000000}"/>
          </ac:spMkLst>
        </pc:spChg>
        <pc:spChg chg="mod">
          <ac:chgData name="Houston, Aileen (CIV)" userId="3240ed42-fdf0-434a-ada6-cb07d396acd7" providerId="ADAL" clId="{E9FF33F8-684B-4FED-B964-682500B0714F}" dt="2025-01-10T04:04:09.057" v="3230" actId="164"/>
          <ac:spMkLst>
            <pc:docMk/>
            <pc:sldMk cId="0" sldId="258"/>
            <ac:spMk id="9" creationId="{00000000-0000-0000-0000-000000000000}"/>
          </ac:spMkLst>
        </pc:spChg>
        <pc:spChg chg="mod">
          <ac:chgData name="Houston, Aileen (CIV)" userId="3240ed42-fdf0-434a-ada6-cb07d396acd7" providerId="ADAL" clId="{E9FF33F8-684B-4FED-B964-682500B0714F}" dt="2025-01-10T04:04:19.370" v="3231" actId="164"/>
          <ac:spMkLst>
            <pc:docMk/>
            <pc:sldMk cId="0" sldId="258"/>
            <ac:spMk id="10" creationId="{00000000-0000-0000-0000-000000000000}"/>
          </ac:spMkLst>
        </pc:spChg>
        <pc:spChg chg="mod">
          <ac:chgData name="Houston, Aileen (CIV)" userId="3240ed42-fdf0-434a-ada6-cb07d396acd7" providerId="ADAL" clId="{E9FF33F8-684B-4FED-B964-682500B0714F}" dt="2025-01-10T04:04:19.370" v="3231" actId="164"/>
          <ac:spMkLst>
            <pc:docMk/>
            <pc:sldMk cId="0" sldId="258"/>
            <ac:spMk id="11" creationId="{00000000-0000-0000-0000-000000000000}"/>
          </ac:spMkLst>
        </pc:spChg>
        <pc:spChg chg="mod">
          <ac:chgData name="Houston, Aileen (CIV)" userId="3240ed42-fdf0-434a-ada6-cb07d396acd7" providerId="ADAL" clId="{E9FF33F8-684B-4FED-B964-682500B0714F}" dt="2025-01-10T04:04:19.370" v="3231" actId="164"/>
          <ac:spMkLst>
            <pc:docMk/>
            <pc:sldMk cId="0" sldId="258"/>
            <ac:spMk id="12" creationId="{00000000-0000-0000-0000-000000000000}"/>
          </ac:spMkLst>
        </pc:spChg>
        <pc:spChg chg="add mod">
          <ac:chgData name="Houston, Aileen (CIV)" userId="3240ed42-fdf0-434a-ada6-cb07d396acd7" providerId="ADAL" clId="{E9FF33F8-684B-4FED-B964-682500B0714F}" dt="2025-01-10T04:07:48.907" v="3302" actId="20577"/>
          <ac:spMkLst>
            <pc:docMk/>
            <pc:sldMk cId="0" sldId="258"/>
            <ac:spMk id="14" creationId="{A1DA8018-EB23-2A21-333A-325925596F09}"/>
          </ac:spMkLst>
        </pc:spChg>
        <pc:spChg chg="mod">
          <ac:chgData name="Houston, Aileen (CIV)" userId="3240ed42-fdf0-434a-ada6-cb07d396acd7" providerId="ADAL" clId="{E9FF33F8-684B-4FED-B964-682500B0714F}" dt="2025-01-10T04:09:35.576" v="3308"/>
          <ac:spMkLst>
            <pc:docMk/>
            <pc:sldMk cId="0" sldId="258"/>
            <ac:spMk id="16" creationId="{01850A66-D2D0-86F5-E90C-CCF7AAA634ED}"/>
          </ac:spMkLst>
        </pc:spChg>
        <pc:spChg chg="mod">
          <ac:chgData name="Houston, Aileen (CIV)" userId="3240ed42-fdf0-434a-ada6-cb07d396acd7" providerId="ADAL" clId="{E9FF33F8-684B-4FED-B964-682500B0714F}" dt="2025-01-10T04:10:47.485" v="3318"/>
          <ac:spMkLst>
            <pc:docMk/>
            <pc:sldMk cId="0" sldId="258"/>
            <ac:spMk id="18" creationId="{5AEF953B-7B22-8C86-75FB-AC181BC92CE2}"/>
          </ac:spMkLst>
        </pc:spChg>
        <pc:spChg chg="add mod">
          <ac:chgData name="Houston, Aileen (CIV)" userId="3240ed42-fdf0-434a-ada6-cb07d396acd7" providerId="ADAL" clId="{E9FF33F8-684B-4FED-B964-682500B0714F}" dt="2025-01-10T04:10:47.485" v="3318"/>
          <ac:spMkLst>
            <pc:docMk/>
            <pc:sldMk cId="0" sldId="258"/>
            <ac:spMk id="19" creationId="{44E2B501-05B9-1D8B-1FD9-7539EA55EB39}"/>
          </ac:spMkLst>
        </pc:spChg>
        <pc:spChg chg="mod ord topLvl">
          <ac:chgData name="Houston, Aileen (CIV)" userId="3240ed42-fdf0-434a-ada6-cb07d396acd7" providerId="ADAL" clId="{E9FF33F8-684B-4FED-B964-682500B0714F}" dt="2025-01-10T04:12:57.353" v="3338" actId="1076"/>
          <ac:spMkLst>
            <pc:docMk/>
            <pc:sldMk cId="0" sldId="258"/>
            <ac:spMk id="23" creationId="{00000000-0000-0000-0000-000000000000}"/>
          </ac:spMkLst>
        </pc:spChg>
        <pc:spChg chg="del mod">
          <ac:chgData name="Houston, Aileen (CIV)" userId="3240ed42-fdf0-434a-ada6-cb07d396acd7" providerId="ADAL" clId="{E9FF33F8-684B-4FED-B964-682500B0714F}" dt="2025-01-10T04:11:01.033" v="3322" actId="21"/>
          <ac:spMkLst>
            <pc:docMk/>
            <pc:sldMk cId="0" sldId="258"/>
            <ac:spMk id="24" creationId="{00000000-0000-0000-0000-000000000000}"/>
          </ac:spMkLst>
        </pc:spChg>
        <pc:spChg chg="mod">
          <ac:chgData name="Houston, Aileen (CIV)" userId="3240ed42-fdf0-434a-ada6-cb07d396acd7" providerId="ADAL" clId="{E9FF33F8-684B-4FED-B964-682500B0714F}" dt="2025-01-10T04:04:19.370" v="3231" actId="164"/>
          <ac:spMkLst>
            <pc:docMk/>
            <pc:sldMk cId="0" sldId="258"/>
            <ac:spMk id="25" creationId="{00000000-0000-0000-0000-000000000000}"/>
          </ac:spMkLst>
        </pc:spChg>
        <pc:spChg chg="mod">
          <ac:chgData name="Houston, Aileen (CIV)" userId="3240ed42-fdf0-434a-ada6-cb07d396acd7" providerId="ADAL" clId="{E9FF33F8-684B-4FED-B964-682500B0714F}" dt="2025-01-10T04:10:55.381" v="3320"/>
          <ac:spMkLst>
            <pc:docMk/>
            <pc:sldMk cId="0" sldId="258"/>
            <ac:spMk id="27" creationId="{B8D05122-A451-B82D-8AA5-B4BA4108487B}"/>
          </ac:spMkLst>
        </pc:spChg>
        <pc:spChg chg="add del mod">
          <ac:chgData name="Houston, Aileen (CIV)" userId="3240ed42-fdf0-434a-ada6-cb07d396acd7" providerId="ADAL" clId="{E9FF33F8-684B-4FED-B964-682500B0714F}" dt="2025-01-10T04:11:03.203" v="3323" actId="478"/>
          <ac:spMkLst>
            <pc:docMk/>
            <pc:sldMk cId="0" sldId="258"/>
            <ac:spMk id="28" creationId="{469122CE-5E6B-A500-A3CE-ED8E78547740}"/>
          </ac:spMkLst>
        </pc:spChg>
        <pc:spChg chg="add mod">
          <ac:chgData name="Houston, Aileen (CIV)" userId="3240ed42-fdf0-434a-ada6-cb07d396acd7" providerId="ADAL" clId="{E9FF33F8-684B-4FED-B964-682500B0714F}" dt="2025-01-10T04:11:03.445" v="3324"/>
          <ac:spMkLst>
            <pc:docMk/>
            <pc:sldMk cId="0" sldId="258"/>
            <ac:spMk id="29" creationId="{00000000-0000-0000-0000-000000000000}"/>
          </ac:spMkLst>
        </pc:spChg>
        <pc:grpChg chg="add mod">
          <ac:chgData name="Houston, Aileen (CIV)" userId="3240ed42-fdf0-434a-ada6-cb07d396acd7" providerId="ADAL" clId="{E9FF33F8-684B-4FED-B964-682500B0714F}" dt="2025-01-10T04:04:09.057" v="3230" actId="164"/>
          <ac:grpSpMkLst>
            <pc:docMk/>
            <pc:sldMk cId="0" sldId="258"/>
            <ac:grpSpMk id="2" creationId="{FB928362-FF41-6624-52E0-C60FD4CE0ABC}"/>
          </ac:grpSpMkLst>
        </pc:grpChg>
        <pc:grpChg chg="add mod">
          <ac:chgData name="Houston, Aileen (CIV)" userId="3240ed42-fdf0-434a-ada6-cb07d396acd7" providerId="ADAL" clId="{E9FF33F8-684B-4FED-B964-682500B0714F}" dt="2025-01-10T04:07:58.145" v="3304" actId="1076"/>
          <ac:grpSpMkLst>
            <pc:docMk/>
            <pc:sldMk cId="0" sldId="258"/>
            <ac:grpSpMk id="3" creationId="{FD7E4722-8886-E22A-12E6-FF0634032644}"/>
          </ac:grpSpMkLst>
        </pc:grpChg>
        <pc:grpChg chg="del mod topLvl">
          <ac:chgData name="Houston, Aileen (CIV)" userId="3240ed42-fdf0-434a-ada6-cb07d396acd7" providerId="ADAL" clId="{E9FF33F8-684B-4FED-B964-682500B0714F}" dt="2025-01-10T04:09:43.759" v="3310" actId="478"/>
          <ac:grpSpMkLst>
            <pc:docMk/>
            <pc:sldMk cId="0" sldId="258"/>
            <ac:grpSpMk id="4" creationId="{00000000-0000-0000-0000-000000000000}"/>
          </ac:grpSpMkLst>
        </pc:grpChg>
        <pc:grpChg chg="mod">
          <ac:chgData name="Houston, Aileen (CIV)" userId="3240ed42-fdf0-434a-ada6-cb07d396acd7" providerId="ADAL" clId="{E9FF33F8-684B-4FED-B964-682500B0714F}" dt="2025-01-10T04:04:19.370" v="3231" actId="164"/>
          <ac:grpSpMkLst>
            <pc:docMk/>
            <pc:sldMk cId="0" sldId="258"/>
            <ac:grpSpMk id="6" creationId="{00000000-0000-0000-0000-000000000000}"/>
          </ac:grpSpMkLst>
        </pc:grpChg>
        <pc:grpChg chg="add del mod">
          <ac:chgData name="Houston, Aileen (CIV)" userId="3240ed42-fdf0-434a-ada6-cb07d396acd7" providerId="ADAL" clId="{E9FF33F8-684B-4FED-B964-682500B0714F}" dt="2025-01-10T04:09:41.401" v="3309" actId="165"/>
          <ac:grpSpMkLst>
            <pc:docMk/>
            <pc:sldMk cId="0" sldId="258"/>
            <ac:grpSpMk id="13" creationId="{126A5B26-AC7B-9483-EA71-48BAEC85939F}"/>
          </ac:grpSpMkLst>
        </pc:grpChg>
        <pc:grpChg chg="add del mod">
          <ac:chgData name="Houston, Aileen (CIV)" userId="3240ed42-fdf0-434a-ada6-cb07d396acd7" providerId="ADAL" clId="{E9FF33F8-684B-4FED-B964-682500B0714F}" dt="2025-01-10T04:10:54.054" v="3319" actId="478"/>
          <ac:grpSpMkLst>
            <pc:docMk/>
            <pc:sldMk cId="0" sldId="258"/>
            <ac:grpSpMk id="15" creationId="{6AABD232-58F9-7661-5374-62E5E7F60293}"/>
          </ac:grpSpMkLst>
        </pc:grpChg>
        <pc:grpChg chg="add mod">
          <ac:chgData name="Houston, Aileen (CIV)" userId="3240ed42-fdf0-434a-ada6-cb07d396acd7" providerId="ADAL" clId="{E9FF33F8-684B-4FED-B964-682500B0714F}" dt="2025-01-10T04:10:47.485" v="3318"/>
          <ac:grpSpMkLst>
            <pc:docMk/>
            <pc:sldMk cId="0" sldId="258"/>
            <ac:grpSpMk id="17" creationId="{95F81E8C-20B1-058D-6DE7-A4A2BB355917}"/>
          </ac:grpSpMkLst>
        </pc:grpChg>
        <pc:grpChg chg="mod">
          <ac:chgData name="Houston, Aileen (CIV)" userId="3240ed42-fdf0-434a-ada6-cb07d396acd7" providerId="ADAL" clId="{E9FF33F8-684B-4FED-B964-682500B0714F}" dt="2025-01-10T04:04:19.370" v="3231" actId="164"/>
          <ac:grpSpMkLst>
            <pc:docMk/>
            <pc:sldMk cId="0" sldId="258"/>
            <ac:grpSpMk id="20" creationId="{00000000-0000-0000-0000-000000000000}"/>
          </ac:grpSpMkLst>
        </pc:grpChg>
        <pc:grpChg chg="add mod">
          <ac:chgData name="Houston, Aileen (CIV)" userId="3240ed42-fdf0-434a-ada6-cb07d396acd7" providerId="ADAL" clId="{E9FF33F8-684B-4FED-B964-682500B0714F}" dt="2025-01-10T04:10:55.381" v="3320"/>
          <ac:grpSpMkLst>
            <pc:docMk/>
            <pc:sldMk cId="0" sldId="258"/>
            <ac:grpSpMk id="26" creationId="{0476B5A4-1E93-14C4-EA64-3CD1AEF63756}"/>
          </ac:grpSpMkLst>
        </pc:grpChg>
      </pc:sldChg>
      <pc:sldChg chg="modSp mod">
        <pc:chgData name="Houston, Aileen (CIV)" userId="3240ed42-fdf0-434a-ada6-cb07d396acd7" providerId="ADAL" clId="{E9FF33F8-684B-4FED-B964-682500B0714F}" dt="2025-01-10T04:13:52.330" v="3341" actId="14100"/>
        <pc:sldMkLst>
          <pc:docMk/>
          <pc:sldMk cId="0" sldId="261"/>
        </pc:sldMkLst>
        <pc:spChg chg="mod">
          <ac:chgData name="Houston, Aileen (CIV)" userId="3240ed42-fdf0-434a-ada6-cb07d396acd7" providerId="ADAL" clId="{E9FF33F8-684B-4FED-B964-682500B0714F}" dt="2025-01-10T04:13:43.123" v="3339" actId="1076"/>
          <ac:spMkLst>
            <pc:docMk/>
            <pc:sldMk cId="0" sldId="261"/>
            <ac:spMk id="8" creationId="{00000000-0000-0000-0000-000000000000}"/>
          </ac:spMkLst>
        </pc:spChg>
        <pc:spChg chg="mod">
          <ac:chgData name="Houston, Aileen (CIV)" userId="3240ed42-fdf0-434a-ada6-cb07d396acd7" providerId="ADAL" clId="{E9FF33F8-684B-4FED-B964-682500B0714F}" dt="2025-01-10T04:13:43.123" v="3339" actId="1076"/>
          <ac:spMkLst>
            <pc:docMk/>
            <pc:sldMk cId="0" sldId="261"/>
            <ac:spMk id="9" creationId="{00000000-0000-0000-0000-000000000000}"/>
          </ac:spMkLst>
        </pc:spChg>
        <pc:grpChg chg="mod">
          <ac:chgData name="Houston, Aileen (CIV)" userId="3240ed42-fdf0-434a-ada6-cb07d396acd7" providerId="ADAL" clId="{E9FF33F8-684B-4FED-B964-682500B0714F}" dt="2025-01-10T04:13:43.123" v="3339" actId="1076"/>
          <ac:grpSpMkLst>
            <pc:docMk/>
            <pc:sldMk cId="0" sldId="261"/>
            <ac:grpSpMk id="2" creationId="{00000000-0000-0000-0000-000000000000}"/>
          </ac:grpSpMkLst>
        </pc:grpChg>
        <pc:grpChg chg="mod">
          <ac:chgData name="Houston, Aileen (CIV)" userId="3240ed42-fdf0-434a-ada6-cb07d396acd7" providerId="ADAL" clId="{E9FF33F8-684B-4FED-B964-682500B0714F}" dt="2025-01-10T04:13:52.330" v="3341" actId="14100"/>
          <ac:grpSpMkLst>
            <pc:docMk/>
            <pc:sldMk cId="0" sldId="261"/>
            <ac:grpSpMk id="6" creationId="{00000000-0000-0000-0000-000000000000}"/>
          </ac:grpSpMkLst>
        </pc:grpChg>
      </pc:sldChg>
      <pc:sldChg chg="modSp mod">
        <pc:chgData name="Houston, Aileen (CIV)" userId="3240ed42-fdf0-434a-ada6-cb07d396acd7" providerId="ADAL" clId="{E9FF33F8-684B-4FED-B964-682500B0714F}" dt="2025-01-10T04:14:06.034" v="3342" actId="1076"/>
        <pc:sldMkLst>
          <pc:docMk/>
          <pc:sldMk cId="0" sldId="262"/>
        </pc:sldMkLst>
        <pc:spChg chg="mod">
          <ac:chgData name="Houston, Aileen (CIV)" userId="3240ed42-fdf0-434a-ada6-cb07d396acd7" providerId="ADAL" clId="{E9FF33F8-684B-4FED-B964-682500B0714F}" dt="2025-01-10T04:14:06.034" v="3342" actId="1076"/>
          <ac:spMkLst>
            <pc:docMk/>
            <pc:sldMk cId="0" sldId="262"/>
            <ac:spMk id="18" creationId="{00000000-0000-0000-0000-000000000000}"/>
          </ac:spMkLst>
        </pc:spChg>
        <pc:spChg chg="mod">
          <ac:chgData name="Houston, Aileen (CIV)" userId="3240ed42-fdf0-434a-ada6-cb07d396acd7" providerId="ADAL" clId="{E9FF33F8-684B-4FED-B964-682500B0714F}" dt="2025-01-10T04:14:06.034" v="3342" actId="1076"/>
          <ac:spMkLst>
            <pc:docMk/>
            <pc:sldMk cId="0" sldId="262"/>
            <ac:spMk id="19" creationId="{00000000-0000-0000-0000-000000000000}"/>
          </ac:spMkLst>
        </pc:spChg>
        <pc:spChg chg="mod">
          <ac:chgData name="Houston, Aileen (CIV)" userId="3240ed42-fdf0-434a-ada6-cb07d396acd7" providerId="ADAL" clId="{E9FF33F8-684B-4FED-B964-682500B0714F}" dt="2025-01-10T04:14:06.034" v="3342" actId="1076"/>
          <ac:spMkLst>
            <pc:docMk/>
            <pc:sldMk cId="0" sldId="262"/>
            <ac:spMk id="20" creationId="{00000000-0000-0000-0000-000000000000}"/>
          </ac:spMkLst>
        </pc:spChg>
        <pc:spChg chg="mod">
          <ac:chgData name="Houston, Aileen (CIV)" userId="3240ed42-fdf0-434a-ada6-cb07d396acd7" providerId="ADAL" clId="{E9FF33F8-684B-4FED-B964-682500B0714F}" dt="2025-01-10T04:14:06.034" v="3342" actId="1076"/>
          <ac:spMkLst>
            <pc:docMk/>
            <pc:sldMk cId="0" sldId="262"/>
            <ac:spMk id="21" creationId="{00000000-0000-0000-0000-000000000000}"/>
          </ac:spMkLst>
        </pc:spChg>
        <pc:spChg chg="mod">
          <ac:chgData name="Houston, Aileen (CIV)" userId="3240ed42-fdf0-434a-ada6-cb07d396acd7" providerId="ADAL" clId="{E9FF33F8-684B-4FED-B964-682500B0714F}" dt="2025-01-10T04:14:06.034" v="3342" actId="1076"/>
          <ac:spMkLst>
            <pc:docMk/>
            <pc:sldMk cId="0" sldId="262"/>
            <ac:spMk id="22" creationId="{00000000-0000-0000-0000-000000000000}"/>
          </ac:spMkLst>
        </pc:spChg>
        <pc:spChg chg="mod">
          <ac:chgData name="Houston, Aileen (CIV)" userId="3240ed42-fdf0-434a-ada6-cb07d396acd7" providerId="ADAL" clId="{E9FF33F8-684B-4FED-B964-682500B0714F}" dt="2025-01-10T04:14:06.034" v="3342" actId="1076"/>
          <ac:spMkLst>
            <pc:docMk/>
            <pc:sldMk cId="0" sldId="262"/>
            <ac:spMk id="23" creationId="{00000000-0000-0000-0000-000000000000}"/>
          </ac:spMkLst>
        </pc:spChg>
        <pc:spChg chg="mod">
          <ac:chgData name="Houston, Aileen (CIV)" userId="3240ed42-fdf0-434a-ada6-cb07d396acd7" providerId="ADAL" clId="{E9FF33F8-684B-4FED-B964-682500B0714F}" dt="2025-01-10T04:14:06.034" v="3342" actId="1076"/>
          <ac:spMkLst>
            <pc:docMk/>
            <pc:sldMk cId="0" sldId="262"/>
            <ac:spMk id="24" creationId="{00000000-0000-0000-0000-000000000000}"/>
          </ac:spMkLst>
        </pc:spChg>
        <pc:grpChg chg="mod">
          <ac:chgData name="Houston, Aileen (CIV)" userId="3240ed42-fdf0-434a-ada6-cb07d396acd7" providerId="ADAL" clId="{E9FF33F8-684B-4FED-B964-682500B0714F}" dt="2025-01-10T04:14:06.034" v="3342" actId="1076"/>
          <ac:grpSpMkLst>
            <pc:docMk/>
            <pc:sldMk cId="0" sldId="262"/>
            <ac:grpSpMk id="6" creationId="{00000000-0000-0000-0000-000000000000}"/>
          </ac:grpSpMkLst>
        </pc:grpChg>
        <pc:grpChg chg="mod">
          <ac:chgData name="Houston, Aileen (CIV)" userId="3240ed42-fdf0-434a-ada6-cb07d396acd7" providerId="ADAL" clId="{E9FF33F8-684B-4FED-B964-682500B0714F}" dt="2025-01-10T04:14:06.034" v="3342" actId="1076"/>
          <ac:grpSpMkLst>
            <pc:docMk/>
            <pc:sldMk cId="0" sldId="262"/>
            <ac:grpSpMk id="10" creationId="{00000000-0000-0000-0000-000000000000}"/>
          </ac:grpSpMkLst>
        </pc:grpChg>
        <pc:grpChg chg="mod">
          <ac:chgData name="Houston, Aileen (CIV)" userId="3240ed42-fdf0-434a-ada6-cb07d396acd7" providerId="ADAL" clId="{E9FF33F8-684B-4FED-B964-682500B0714F}" dt="2025-01-10T04:14:06.034" v="3342" actId="1076"/>
          <ac:grpSpMkLst>
            <pc:docMk/>
            <pc:sldMk cId="0" sldId="262"/>
            <ac:grpSpMk id="14" creationId="{00000000-0000-0000-0000-000000000000}"/>
          </ac:grpSpMkLst>
        </pc:grpChg>
      </pc:sldChg>
      <pc:sldChg chg="addSp delSp modSp mod delAnim modAnim">
        <pc:chgData name="Houston, Aileen (CIV)" userId="3240ed42-fdf0-434a-ada6-cb07d396acd7" providerId="ADAL" clId="{E9FF33F8-684B-4FED-B964-682500B0714F}" dt="2025-01-10T04:15:14.187" v="3353" actId="1076"/>
        <pc:sldMkLst>
          <pc:docMk/>
          <pc:sldMk cId="0" sldId="263"/>
        </pc:sldMkLst>
        <pc:spChg chg="mod">
          <ac:chgData name="Houston, Aileen (CIV)" userId="3240ed42-fdf0-434a-ada6-cb07d396acd7" providerId="ADAL" clId="{E9FF33F8-684B-4FED-B964-682500B0714F}" dt="2025-01-10T04:15:07.327" v="3351" actId="1076"/>
          <ac:spMkLst>
            <pc:docMk/>
            <pc:sldMk cId="0" sldId="263"/>
            <ac:spMk id="2" creationId="{00000000-0000-0000-0000-000000000000}"/>
          </ac:spMkLst>
        </pc:spChg>
        <pc:spChg chg="del">
          <ac:chgData name="Houston, Aileen (CIV)" userId="3240ed42-fdf0-434a-ada6-cb07d396acd7" providerId="ADAL" clId="{E9FF33F8-684B-4FED-B964-682500B0714F}" dt="2025-01-10T04:14:25.615" v="3343" actId="21"/>
          <ac:spMkLst>
            <pc:docMk/>
            <pc:sldMk cId="0" sldId="263"/>
            <ac:spMk id="43" creationId="{00000000-0000-0000-0000-000000000000}"/>
          </ac:spMkLst>
        </pc:spChg>
        <pc:spChg chg="del">
          <ac:chgData name="Houston, Aileen (CIV)" userId="3240ed42-fdf0-434a-ada6-cb07d396acd7" providerId="ADAL" clId="{E9FF33F8-684B-4FED-B964-682500B0714F}" dt="2025-01-10T04:14:25.615" v="3343" actId="21"/>
          <ac:spMkLst>
            <pc:docMk/>
            <pc:sldMk cId="0" sldId="263"/>
            <ac:spMk id="44" creationId="{00000000-0000-0000-0000-000000000000}"/>
          </ac:spMkLst>
        </pc:spChg>
        <pc:spChg chg="mod">
          <ac:chgData name="Houston, Aileen (CIV)" userId="3240ed42-fdf0-434a-ada6-cb07d396acd7" providerId="ADAL" clId="{E9FF33F8-684B-4FED-B964-682500B0714F}" dt="2025-01-10T04:15:07.327" v="3351" actId="1076"/>
          <ac:spMkLst>
            <pc:docMk/>
            <pc:sldMk cId="0" sldId="263"/>
            <ac:spMk id="45" creationId="{00000000-0000-0000-0000-000000000000}"/>
          </ac:spMkLst>
        </pc:spChg>
        <pc:spChg chg="mod">
          <ac:chgData name="Houston, Aileen (CIV)" userId="3240ed42-fdf0-434a-ada6-cb07d396acd7" providerId="ADAL" clId="{E9FF33F8-684B-4FED-B964-682500B0714F}" dt="2025-01-10T04:15:07.327" v="3351" actId="1076"/>
          <ac:spMkLst>
            <pc:docMk/>
            <pc:sldMk cId="0" sldId="263"/>
            <ac:spMk id="46" creationId="{00000000-0000-0000-0000-000000000000}"/>
          </ac:spMkLst>
        </pc:spChg>
        <pc:spChg chg="del">
          <ac:chgData name="Houston, Aileen (CIV)" userId="3240ed42-fdf0-434a-ada6-cb07d396acd7" providerId="ADAL" clId="{E9FF33F8-684B-4FED-B964-682500B0714F}" dt="2025-01-10T04:14:25.615" v="3343" actId="21"/>
          <ac:spMkLst>
            <pc:docMk/>
            <pc:sldMk cId="0" sldId="263"/>
            <ac:spMk id="47" creationId="{00000000-0000-0000-0000-000000000000}"/>
          </ac:spMkLst>
        </pc:spChg>
        <pc:spChg chg="del">
          <ac:chgData name="Houston, Aileen (CIV)" userId="3240ed42-fdf0-434a-ada6-cb07d396acd7" providerId="ADAL" clId="{E9FF33F8-684B-4FED-B964-682500B0714F}" dt="2025-01-10T04:14:25.615" v="3343" actId="21"/>
          <ac:spMkLst>
            <pc:docMk/>
            <pc:sldMk cId="0" sldId="263"/>
            <ac:spMk id="48" creationId="{00000000-0000-0000-0000-000000000000}"/>
          </ac:spMkLst>
        </pc:spChg>
        <pc:spChg chg="mod">
          <ac:chgData name="Houston, Aileen (CIV)" userId="3240ed42-fdf0-434a-ada6-cb07d396acd7" providerId="ADAL" clId="{E9FF33F8-684B-4FED-B964-682500B0714F}" dt="2025-01-10T04:14:32.587" v="3345"/>
          <ac:spMkLst>
            <pc:docMk/>
            <pc:sldMk cId="0" sldId="263"/>
            <ac:spMk id="55" creationId="{00000000-0000-0000-0000-000000000000}"/>
          </ac:spMkLst>
        </pc:spChg>
        <pc:spChg chg="mod">
          <ac:chgData name="Houston, Aileen (CIV)" userId="3240ed42-fdf0-434a-ada6-cb07d396acd7" providerId="ADAL" clId="{E9FF33F8-684B-4FED-B964-682500B0714F}" dt="2025-01-10T04:14:32.587" v="3345"/>
          <ac:spMkLst>
            <pc:docMk/>
            <pc:sldMk cId="0" sldId="263"/>
            <ac:spMk id="56" creationId="{00000000-0000-0000-0000-000000000000}"/>
          </ac:spMkLst>
        </pc:spChg>
        <pc:spChg chg="mod">
          <ac:chgData name="Houston, Aileen (CIV)" userId="3240ed42-fdf0-434a-ada6-cb07d396acd7" providerId="ADAL" clId="{E9FF33F8-684B-4FED-B964-682500B0714F}" dt="2025-01-10T04:14:32.587" v="3345"/>
          <ac:spMkLst>
            <pc:docMk/>
            <pc:sldMk cId="0" sldId="263"/>
            <ac:spMk id="57" creationId="{00000000-0000-0000-0000-000000000000}"/>
          </ac:spMkLst>
        </pc:spChg>
        <pc:spChg chg="mod">
          <ac:chgData name="Houston, Aileen (CIV)" userId="3240ed42-fdf0-434a-ada6-cb07d396acd7" providerId="ADAL" clId="{E9FF33F8-684B-4FED-B964-682500B0714F}" dt="2025-01-10T04:14:32.587" v="3345"/>
          <ac:spMkLst>
            <pc:docMk/>
            <pc:sldMk cId="0" sldId="263"/>
            <ac:spMk id="60" creationId="{00000000-0000-0000-0000-000000000000}"/>
          </ac:spMkLst>
        </pc:spChg>
        <pc:spChg chg="mod">
          <ac:chgData name="Houston, Aileen (CIV)" userId="3240ed42-fdf0-434a-ada6-cb07d396acd7" providerId="ADAL" clId="{E9FF33F8-684B-4FED-B964-682500B0714F}" dt="2025-01-10T04:14:32.587" v="3345"/>
          <ac:spMkLst>
            <pc:docMk/>
            <pc:sldMk cId="0" sldId="263"/>
            <ac:spMk id="63" creationId="{00000000-0000-0000-0000-000000000000}"/>
          </ac:spMkLst>
        </pc:spChg>
        <pc:spChg chg="mod">
          <ac:chgData name="Houston, Aileen (CIV)" userId="3240ed42-fdf0-434a-ada6-cb07d396acd7" providerId="ADAL" clId="{E9FF33F8-684B-4FED-B964-682500B0714F}" dt="2025-01-10T04:14:32.587" v="3345"/>
          <ac:spMkLst>
            <pc:docMk/>
            <pc:sldMk cId="0" sldId="263"/>
            <ac:spMk id="67" creationId="{00000000-0000-0000-0000-000000000000}"/>
          </ac:spMkLst>
        </pc:spChg>
        <pc:spChg chg="mod">
          <ac:chgData name="Houston, Aileen (CIV)" userId="3240ed42-fdf0-434a-ada6-cb07d396acd7" providerId="ADAL" clId="{E9FF33F8-684B-4FED-B964-682500B0714F}" dt="2025-01-10T04:14:32.587" v="3345"/>
          <ac:spMkLst>
            <pc:docMk/>
            <pc:sldMk cId="0" sldId="263"/>
            <ac:spMk id="69" creationId="{00000000-0000-0000-0000-000000000000}"/>
          </ac:spMkLst>
        </pc:spChg>
        <pc:spChg chg="mod">
          <ac:chgData name="Houston, Aileen (CIV)" userId="3240ed42-fdf0-434a-ada6-cb07d396acd7" providerId="ADAL" clId="{E9FF33F8-684B-4FED-B964-682500B0714F}" dt="2025-01-10T04:14:32.587" v="3345"/>
          <ac:spMkLst>
            <pc:docMk/>
            <pc:sldMk cId="0" sldId="263"/>
            <ac:spMk id="78" creationId="{00000000-0000-0000-0000-000000000000}"/>
          </ac:spMkLst>
        </pc:spChg>
        <pc:spChg chg="add mod">
          <ac:chgData name="Houston, Aileen (CIV)" userId="3240ed42-fdf0-434a-ada6-cb07d396acd7" providerId="ADAL" clId="{E9FF33F8-684B-4FED-B964-682500B0714F}" dt="2025-01-10T04:14:32.587" v="3345"/>
          <ac:spMkLst>
            <pc:docMk/>
            <pc:sldMk cId="0" sldId="263"/>
            <ac:spMk id="82" creationId="{00000000-0000-0000-0000-000000000000}"/>
          </ac:spMkLst>
        </pc:spChg>
        <pc:spChg chg="mod">
          <ac:chgData name="Houston, Aileen (CIV)" userId="3240ed42-fdf0-434a-ada6-cb07d396acd7" providerId="ADAL" clId="{E9FF33F8-684B-4FED-B964-682500B0714F}" dt="2025-01-10T04:14:32.587" v="3345"/>
          <ac:spMkLst>
            <pc:docMk/>
            <pc:sldMk cId="0" sldId="263"/>
            <ac:spMk id="88" creationId="{00000000-0000-0000-0000-000000000000}"/>
          </ac:spMkLst>
        </pc:spChg>
        <pc:spChg chg="mod">
          <ac:chgData name="Houston, Aileen (CIV)" userId="3240ed42-fdf0-434a-ada6-cb07d396acd7" providerId="ADAL" clId="{E9FF33F8-684B-4FED-B964-682500B0714F}" dt="2025-01-10T04:14:35.806" v="3347"/>
          <ac:spMkLst>
            <pc:docMk/>
            <pc:sldMk cId="0" sldId="263"/>
            <ac:spMk id="95" creationId="{AF194C4E-90FD-925E-D8B4-B8BE74B2AC3B}"/>
          </ac:spMkLst>
        </pc:spChg>
        <pc:spChg chg="mod">
          <ac:chgData name="Houston, Aileen (CIV)" userId="3240ed42-fdf0-434a-ada6-cb07d396acd7" providerId="ADAL" clId="{E9FF33F8-684B-4FED-B964-682500B0714F}" dt="2025-01-10T04:14:35.806" v="3347"/>
          <ac:spMkLst>
            <pc:docMk/>
            <pc:sldMk cId="0" sldId="263"/>
            <ac:spMk id="96" creationId="{860789CF-880B-AD79-ACD6-165731D28F26}"/>
          </ac:spMkLst>
        </pc:spChg>
        <pc:spChg chg="mod">
          <ac:chgData name="Houston, Aileen (CIV)" userId="3240ed42-fdf0-434a-ada6-cb07d396acd7" providerId="ADAL" clId="{E9FF33F8-684B-4FED-B964-682500B0714F}" dt="2025-01-10T04:14:35.806" v="3347"/>
          <ac:spMkLst>
            <pc:docMk/>
            <pc:sldMk cId="0" sldId="263"/>
            <ac:spMk id="98" creationId="{64C6C561-08E2-05A0-276D-C856E383DFAD}"/>
          </ac:spMkLst>
        </pc:spChg>
        <pc:spChg chg="mod">
          <ac:chgData name="Houston, Aileen (CIV)" userId="3240ed42-fdf0-434a-ada6-cb07d396acd7" providerId="ADAL" clId="{E9FF33F8-684B-4FED-B964-682500B0714F}" dt="2025-01-10T04:14:35.806" v="3347"/>
          <ac:spMkLst>
            <pc:docMk/>
            <pc:sldMk cId="0" sldId="263"/>
            <ac:spMk id="102" creationId="{EF076A68-9EFC-0BDE-178F-050BF66F30A1}"/>
          </ac:spMkLst>
        </pc:spChg>
        <pc:spChg chg="mod">
          <ac:chgData name="Houston, Aileen (CIV)" userId="3240ed42-fdf0-434a-ada6-cb07d396acd7" providerId="ADAL" clId="{E9FF33F8-684B-4FED-B964-682500B0714F}" dt="2025-01-10T04:14:35.806" v="3347"/>
          <ac:spMkLst>
            <pc:docMk/>
            <pc:sldMk cId="0" sldId="263"/>
            <ac:spMk id="107" creationId="{D4B874E0-10B4-B891-4119-D8D023EFED92}"/>
          </ac:spMkLst>
        </pc:spChg>
        <pc:spChg chg="mod">
          <ac:chgData name="Houston, Aileen (CIV)" userId="3240ed42-fdf0-434a-ada6-cb07d396acd7" providerId="ADAL" clId="{E9FF33F8-684B-4FED-B964-682500B0714F}" dt="2025-01-10T04:14:35.806" v="3347"/>
          <ac:spMkLst>
            <pc:docMk/>
            <pc:sldMk cId="0" sldId="263"/>
            <ac:spMk id="110" creationId="{EA47ADB3-6CFA-9510-1B0C-372199F86480}"/>
          </ac:spMkLst>
        </pc:spChg>
        <pc:spChg chg="mod">
          <ac:chgData name="Houston, Aileen (CIV)" userId="3240ed42-fdf0-434a-ada6-cb07d396acd7" providerId="ADAL" clId="{E9FF33F8-684B-4FED-B964-682500B0714F}" dt="2025-01-10T04:14:35.806" v="3347"/>
          <ac:spMkLst>
            <pc:docMk/>
            <pc:sldMk cId="0" sldId="263"/>
            <ac:spMk id="113" creationId="{255FC770-D7FC-6C2A-7DAE-9C9F98D0786E}"/>
          </ac:spMkLst>
        </pc:spChg>
        <pc:spChg chg="mod">
          <ac:chgData name="Houston, Aileen (CIV)" userId="3240ed42-fdf0-434a-ada6-cb07d396acd7" providerId="ADAL" clId="{E9FF33F8-684B-4FED-B964-682500B0714F}" dt="2025-01-10T04:14:35.806" v="3347"/>
          <ac:spMkLst>
            <pc:docMk/>
            <pc:sldMk cId="0" sldId="263"/>
            <ac:spMk id="120" creationId="{8D1FB0EC-1DBD-167E-22BF-89E5EE4F82D2}"/>
          </ac:spMkLst>
        </pc:spChg>
        <pc:spChg chg="mod">
          <ac:chgData name="Houston, Aileen (CIV)" userId="3240ed42-fdf0-434a-ada6-cb07d396acd7" providerId="ADAL" clId="{E9FF33F8-684B-4FED-B964-682500B0714F}" dt="2025-01-10T04:15:14.187" v="3353" actId="1076"/>
          <ac:spMkLst>
            <pc:docMk/>
            <pc:sldMk cId="0" sldId="263"/>
            <ac:spMk id="123" creationId="{8C8496B1-7D0D-40B9-DF93-1FCA924C4939}"/>
          </ac:spMkLst>
        </pc:spChg>
        <pc:spChg chg="mod">
          <ac:chgData name="Houston, Aileen (CIV)" userId="3240ed42-fdf0-434a-ada6-cb07d396acd7" providerId="ADAL" clId="{E9FF33F8-684B-4FED-B964-682500B0714F}" dt="2025-01-10T04:15:14.187" v="3353" actId="1076"/>
          <ac:spMkLst>
            <pc:docMk/>
            <pc:sldMk cId="0" sldId="263"/>
            <ac:spMk id="124" creationId="{73E414C9-6F6A-7276-A92F-DA86F2670C77}"/>
          </ac:spMkLst>
        </pc:spChg>
        <pc:spChg chg="mod">
          <ac:chgData name="Houston, Aileen (CIV)" userId="3240ed42-fdf0-434a-ada6-cb07d396acd7" providerId="ADAL" clId="{E9FF33F8-684B-4FED-B964-682500B0714F}" dt="2025-01-10T04:15:14.187" v="3353" actId="1076"/>
          <ac:spMkLst>
            <pc:docMk/>
            <pc:sldMk cId="0" sldId="263"/>
            <ac:spMk id="125" creationId="{A30C5CD7-2608-D6CC-8618-3A768A2944F0}"/>
          </ac:spMkLst>
        </pc:spChg>
        <pc:spChg chg="add mod">
          <ac:chgData name="Houston, Aileen (CIV)" userId="3240ed42-fdf0-434a-ada6-cb07d396acd7" providerId="ADAL" clId="{E9FF33F8-684B-4FED-B964-682500B0714F}" dt="2025-01-10T04:15:14.187" v="3353" actId="1076"/>
          <ac:spMkLst>
            <pc:docMk/>
            <pc:sldMk cId="0" sldId="263"/>
            <ac:spMk id="126" creationId="{EA43FF7A-899F-2E15-03A8-22345089550E}"/>
          </ac:spMkLst>
        </pc:spChg>
        <pc:spChg chg="mod">
          <ac:chgData name="Houston, Aileen (CIV)" userId="3240ed42-fdf0-434a-ada6-cb07d396acd7" providerId="ADAL" clId="{E9FF33F8-684B-4FED-B964-682500B0714F}" dt="2025-01-10T04:14:35.806" v="3347"/>
          <ac:spMkLst>
            <pc:docMk/>
            <pc:sldMk cId="0" sldId="263"/>
            <ac:spMk id="132" creationId="{45CC74E2-D9A3-02AE-0C09-5AEDF11308F1}"/>
          </ac:spMkLst>
        </pc:spChg>
        <pc:grpChg chg="del">
          <ac:chgData name="Houston, Aileen (CIV)" userId="3240ed42-fdf0-434a-ada6-cb07d396acd7" providerId="ADAL" clId="{E9FF33F8-684B-4FED-B964-682500B0714F}" dt="2025-01-10T04:14:25.615" v="3343" actId="21"/>
          <ac:grpSpMkLst>
            <pc:docMk/>
            <pc:sldMk cId="0" sldId="263"/>
            <ac:grpSpMk id="3" creationId="{00000000-0000-0000-0000-000000000000}"/>
          </ac:grpSpMkLst>
        </pc:grpChg>
        <pc:grpChg chg="del">
          <ac:chgData name="Houston, Aileen (CIV)" userId="3240ed42-fdf0-434a-ada6-cb07d396acd7" providerId="ADAL" clId="{E9FF33F8-684B-4FED-B964-682500B0714F}" dt="2025-01-10T04:14:25.615" v="3343" actId="21"/>
          <ac:grpSpMkLst>
            <pc:docMk/>
            <pc:sldMk cId="0" sldId="263"/>
            <ac:grpSpMk id="9" creationId="{00000000-0000-0000-0000-000000000000}"/>
          </ac:grpSpMkLst>
        </pc:grpChg>
        <pc:grpChg chg="del">
          <ac:chgData name="Houston, Aileen (CIV)" userId="3240ed42-fdf0-434a-ada6-cb07d396acd7" providerId="ADAL" clId="{E9FF33F8-684B-4FED-B964-682500B0714F}" dt="2025-01-10T04:14:25.615" v="3343" actId="21"/>
          <ac:grpSpMkLst>
            <pc:docMk/>
            <pc:sldMk cId="0" sldId="263"/>
            <ac:grpSpMk id="15" creationId="{00000000-0000-0000-0000-000000000000}"/>
          </ac:grpSpMkLst>
        </pc:grpChg>
        <pc:grpChg chg="del">
          <ac:chgData name="Houston, Aileen (CIV)" userId="3240ed42-fdf0-434a-ada6-cb07d396acd7" providerId="ADAL" clId="{E9FF33F8-684B-4FED-B964-682500B0714F}" dt="2025-01-10T04:14:25.615" v="3343" actId="21"/>
          <ac:grpSpMkLst>
            <pc:docMk/>
            <pc:sldMk cId="0" sldId="263"/>
            <ac:grpSpMk id="27" creationId="{00000000-0000-0000-0000-000000000000}"/>
          </ac:grpSpMkLst>
        </pc:grpChg>
        <pc:grpChg chg="del">
          <ac:chgData name="Houston, Aileen (CIV)" userId="3240ed42-fdf0-434a-ada6-cb07d396acd7" providerId="ADAL" clId="{E9FF33F8-684B-4FED-B964-682500B0714F}" dt="2025-01-10T04:14:25.615" v="3343" actId="21"/>
          <ac:grpSpMkLst>
            <pc:docMk/>
            <pc:sldMk cId="0" sldId="263"/>
            <ac:grpSpMk id="33" creationId="{00000000-0000-0000-0000-000000000000}"/>
          </ac:grpSpMkLst>
        </pc:grpChg>
        <pc:grpChg chg="del">
          <ac:chgData name="Houston, Aileen (CIV)" userId="3240ed42-fdf0-434a-ada6-cb07d396acd7" providerId="ADAL" clId="{E9FF33F8-684B-4FED-B964-682500B0714F}" dt="2025-01-10T04:14:25.615" v="3343" actId="21"/>
          <ac:grpSpMkLst>
            <pc:docMk/>
            <pc:sldMk cId="0" sldId="263"/>
            <ac:grpSpMk id="51" creationId="{50AA2D5D-7E10-F0F0-E84D-8CE9A8FB79E1}"/>
          </ac:grpSpMkLst>
        </pc:grpChg>
        <pc:grpChg chg="mod">
          <ac:chgData name="Houston, Aileen (CIV)" userId="3240ed42-fdf0-434a-ada6-cb07d396acd7" providerId="ADAL" clId="{E9FF33F8-684B-4FED-B964-682500B0714F}" dt="2025-01-10T04:15:14.187" v="3353" actId="1076"/>
          <ac:grpSpMkLst>
            <pc:docMk/>
            <pc:sldMk cId="0" sldId="263"/>
            <ac:grpSpMk id="93" creationId="{A5C29A01-A895-5B85-456F-8EBDAD59412D}"/>
          </ac:grpSpMkLst>
        </pc:grpChg>
        <pc:grpChg chg="mod">
          <ac:chgData name="Houston, Aileen (CIV)" userId="3240ed42-fdf0-434a-ada6-cb07d396acd7" providerId="ADAL" clId="{E9FF33F8-684B-4FED-B964-682500B0714F}" dt="2025-01-10T04:15:14.187" v="3353" actId="1076"/>
          <ac:grpSpMkLst>
            <pc:docMk/>
            <pc:sldMk cId="0" sldId="263"/>
            <ac:grpSpMk id="99" creationId="{2C1D694F-C9E2-35BA-40F7-08CC4388CAA7}"/>
          </ac:grpSpMkLst>
        </pc:grpChg>
        <pc:grpChg chg="mod">
          <ac:chgData name="Houston, Aileen (CIV)" userId="3240ed42-fdf0-434a-ada6-cb07d396acd7" providerId="ADAL" clId="{E9FF33F8-684B-4FED-B964-682500B0714F}" dt="2025-01-10T04:15:14.187" v="3353" actId="1076"/>
          <ac:grpSpMkLst>
            <pc:docMk/>
            <pc:sldMk cId="0" sldId="263"/>
            <ac:grpSpMk id="105" creationId="{840EA82A-3ECE-6C27-32C7-0EDF3D9169A5}"/>
          </ac:grpSpMkLst>
        </pc:grpChg>
        <pc:grpChg chg="mod">
          <ac:chgData name="Houston, Aileen (CIV)" userId="3240ed42-fdf0-434a-ada6-cb07d396acd7" providerId="ADAL" clId="{E9FF33F8-684B-4FED-B964-682500B0714F}" dt="2025-01-10T04:15:14.187" v="3353" actId="1076"/>
          <ac:grpSpMkLst>
            <pc:docMk/>
            <pc:sldMk cId="0" sldId="263"/>
            <ac:grpSpMk id="111" creationId="{CED5DA6F-9510-8FFF-4BDF-59CE531F500F}"/>
          </ac:grpSpMkLst>
        </pc:grpChg>
        <pc:grpChg chg="mod">
          <ac:chgData name="Houston, Aileen (CIV)" userId="3240ed42-fdf0-434a-ada6-cb07d396acd7" providerId="ADAL" clId="{E9FF33F8-684B-4FED-B964-682500B0714F}" dt="2025-01-10T04:15:14.187" v="3353" actId="1076"/>
          <ac:grpSpMkLst>
            <pc:docMk/>
            <pc:sldMk cId="0" sldId="263"/>
            <ac:grpSpMk id="117" creationId="{BC0E5D35-F857-3DF5-052C-F6E1D97FCD5A}"/>
          </ac:grpSpMkLst>
        </pc:grpChg>
        <pc:grpChg chg="mod">
          <ac:chgData name="Houston, Aileen (CIV)" userId="3240ed42-fdf0-434a-ada6-cb07d396acd7" providerId="ADAL" clId="{E9FF33F8-684B-4FED-B964-682500B0714F}" dt="2025-01-10T04:15:14.187" v="3353" actId="1076"/>
          <ac:grpSpMkLst>
            <pc:docMk/>
            <pc:sldMk cId="0" sldId="263"/>
            <ac:grpSpMk id="127" creationId="{9671CA26-FC7B-44A6-3CEB-777D58D51DFF}"/>
          </ac:grpSpMkLst>
        </pc:grpChg>
      </pc:sldChg>
      <pc:sldChg chg="modSp mod">
        <pc:chgData name="Houston, Aileen (CIV)" userId="3240ed42-fdf0-434a-ada6-cb07d396acd7" providerId="ADAL" clId="{E9FF33F8-684B-4FED-B964-682500B0714F}" dt="2025-01-10T04:16:21.802" v="3357" actId="1076"/>
        <pc:sldMkLst>
          <pc:docMk/>
          <pc:sldMk cId="0" sldId="267"/>
        </pc:sldMkLst>
        <pc:spChg chg="mod">
          <ac:chgData name="Houston, Aileen (CIV)" userId="3240ed42-fdf0-434a-ada6-cb07d396acd7" providerId="ADAL" clId="{E9FF33F8-684B-4FED-B964-682500B0714F}" dt="2025-01-10T04:16:11.466" v="3354" actId="1076"/>
          <ac:spMkLst>
            <pc:docMk/>
            <pc:sldMk cId="0" sldId="267"/>
            <ac:spMk id="14" creationId="{00000000-0000-0000-0000-000000000000}"/>
          </ac:spMkLst>
        </pc:spChg>
        <pc:spChg chg="mod">
          <ac:chgData name="Houston, Aileen (CIV)" userId="3240ed42-fdf0-434a-ada6-cb07d396acd7" providerId="ADAL" clId="{E9FF33F8-684B-4FED-B964-682500B0714F}" dt="2025-01-10T04:16:11.466" v="3354" actId="1076"/>
          <ac:spMkLst>
            <pc:docMk/>
            <pc:sldMk cId="0" sldId="267"/>
            <ac:spMk id="23" creationId="{00000000-0000-0000-0000-000000000000}"/>
          </ac:spMkLst>
        </pc:spChg>
        <pc:spChg chg="mod">
          <ac:chgData name="Houston, Aileen (CIV)" userId="3240ed42-fdf0-434a-ada6-cb07d396acd7" providerId="ADAL" clId="{E9FF33F8-684B-4FED-B964-682500B0714F}" dt="2025-01-10T04:16:11.466" v="3354" actId="1076"/>
          <ac:spMkLst>
            <pc:docMk/>
            <pc:sldMk cId="0" sldId="267"/>
            <ac:spMk id="28" creationId="{00000000-0000-0000-0000-000000000000}"/>
          </ac:spMkLst>
        </pc:spChg>
        <pc:grpChg chg="mod">
          <ac:chgData name="Houston, Aileen (CIV)" userId="3240ed42-fdf0-434a-ada6-cb07d396acd7" providerId="ADAL" clId="{E9FF33F8-684B-4FED-B964-682500B0714F}" dt="2025-01-10T04:16:11.466" v="3354" actId="1076"/>
          <ac:grpSpMkLst>
            <pc:docMk/>
            <pc:sldMk cId="0" sldId="267"/>
            <ac:grpSpMk id="4" creationId="{00000000-0000-0000-0000-000000000000}"/>
          </ac:grpSpMkLst>
        </pc:grpChg>
        <pc:grpChg chg="mod">
          <ac:chgData name="Houston, Aileen (CIV)" userId="3240ed42-fdf0-434a-ada6-cb07d396acd7" providerId="ADAL" clId="{E9FF33F8-684B-4FED-B964-682500B0714F}" dt="2025-01-10T04:16:11.466" v="3354" actId="1076"/>
          <ac:grpSpMkLst>
            <pc:docMk/>
            <pc:sldMk cId="0" sldId="267"/>
            <ac:grpSpMk id="15" creationId="{00000000-0000-0000-0000-000000000000}"/>
          </ac:grpSpMkLst>
        </pc:grpChg>
        <pc:picChg chg="mod">
          <ac:chgData name="Houston, Aileen (CIV)" userId="3240ed42-fdf0-434a-ada6-cb07d396acd7" providerId="ADAL" clId="{E9FF33F8-684B-4FED-B964-682500B0714F}" dt="2025-01-10T04:16:21.802" v="3357" actId="1076"/>
          <ac:picMkLst>
            <pc:docMk/>
            <pc:sldMk cId="0" sldId="267"/>
            <ac:picMk id="20" creationId="{00000000-0000-0000-0000-000000000000}"/>
          </ac:picMkLst>
        </pc:picChg>
      </pc:sldChg>
      <pc:sldChg chg="modSp mod">
        <pc:chgData name="Houston, Aileen (CIV)" userId="3240ed42-fdf0-434a-ada6-cb07d396acd7" providerId="ADAL" clId="{E9FF33F8-684B-4FED-B964-682500B0714F}" dt="2025-01-10T04:16:47.283" v="3358" actId="1076"/>
        <pc:sldMkLst>
          <pc:docMk/>
          <pc:sldMk cId="0" sldId="271"/>
        </pc:sldMkLst>
        <pc:spChg chg="mod">
          <ac:chgData name="Houston, Aileen (CIV)" userId="3240ed42-fdf0-434a-ada6-cb07d396acd7" providerId="ADAL" clId="{E9FF33F8-684B-4FED-B964-682500B0714F}" dt="2025-01-10T04:16:47.283" v="3358" actId="1076"/>
          <ac:spMkLst>
            <pc:docMk/>
            <pc:sldMk cId="0" sldId="271"/>
            <ac:spMk id="15" creationId="{00000000-0000-0000-0000-000000000000}"/>
          </ac:spMkLst>
        </pc:spChg>
      </pc:sldChg>
      <pc:sldChg chg="modSp mod">
        <pc:chgData name="Houston, Aileen (CIV)" userId="3240ed42-fdf0-434a-ada6-cb07d396acd7" providerId="ADAL" clId="{E9FF33F8-684B-4FED-B964-682500B0714F}" dt="2025-01-10T04:17:34.709" v="3367" actId="1076"/>
        <pc:sldMkLst>
          <pc:docMk/>
          <pc:sldMk cId="0" sldId="272"/>
        </pc:sldMkLst>
        <pc:spChg chg="mod">
          <ac:chgData name="Houston, Aileen (CIV)" userId="3240ed42-fdf0-434a-ada6-cb07d396acd7" providerId="ADAL" clId="{E9FF33F8-684B-4FED-B964-682500B0714F}" dt="2025-01-10T04:17:34.709" v="3367" actId="1076"/>
          <ac:spMkLst>
            <pc:docMk/>
            <pc:sldMk cId="0" sldId="272"/>
            <ac:spMk id="24" creationId="{00000000-0000-0000-0000-000000000000}"/>
          </ac:spMkLst>
        </pc:spChg>
        <pc:spChg chg="mod">
          <ac:chgData name="Houston, Aileen (CIV)" userId="3240ed42-fdf0-434a-ada6-cb07d396acd7" providerId="ADAL" clId="{E9FF33F8-684B-4FED-B964-682500B0714F}" dt="2025-01-10T04:17:16.281" v="3366" actId="20577"/>
          <ac:spMkLst>
            <pc:docMk/>
            <pc:sldMk cId="0" sldId="272"/>
            <ac:spMk id="27" creationId="{00000000-0000-0000-0000-000000000000}"/>
          </ac:spMkLst>
        </pc:spChg>
        <pc:spChg chg="mod">
          <ac:chgData name="Houston, Aileen (CIV)" userId="3240ed42-fdf0-434a-ada6-cb07d396acd7" providerId="ADAL" clId="{E9FF33F8-684B-4FED-B964-682500B0714F}" dt="2025-01-10T04:17:04.497" v="3359" actId="1076"/>
          <ac:spMkLst>
            <pc:docMk/>
            <pc:sldMk cId="0" sldId="272"/>
            <ac:spMk id="32" creationId="{00000000-0000-0000-0000-000000000000}"/>
          </ac:spMkLst>
        </pc:spChg>
      </pc:sldChg>
      <pc:sldChg chg="addSp delSp modSp mod addAnim delAnim">
        <pc:chgData name="Houston, Aileen (CIV)" userId="3240ed42-fdf0-434a-ada6-cb07d396acd7" providerId="ADAL" clId="{E9FF33F8-684B-4FED-B964-682500B0714F}" dt="2025-01-10T04:17:55.437" v="3369" actId="21"/>
        <pc:sldMkLst>
          <pc:docMk/>
          <pc:sldMk cId="0" sldId="275"/>
        </pc:sldMkLst>
        <pc:spChg chg="mod">
          <ac:chgData name="Houston, Aileen (CIV)" userId="3240ed42-fdf0-434a-ada6-cb07d396acd7" providerId="ADAL" clId="{E9FF33F8-684B-4FED-B964-682500B0714F}" dt="2025-01-09T23:47:58.114" v="3131" actId="1076"/>
          <ac:spMkLst>
            <pc:docMk/>
            <pc:sldMk cId="0" sldId="275"/>
            <ac:spMk id="48" creationId="{00000000-0000-0000-0000-000000000000}"/>
          </ac:spMkLst>
        </pc:spChg>
        <pc:spChg chg="add del mod">
          <ac:chgData name="Houston, Aileen (CIV)" userId="3240ed42-fdf0-434a-ada6-cb07d396acd7" providerId="ADAL" clId="{E9FF33F8-684B-4FED-B964-682500B0714F}" dt="2025-01-10T04:17:55.437" v="3369" actId="21"/>
          <ac:spMkLst>
            <pc:docMk/>
            <pc:sldMk cId="0" sldId="275"/>
            <ac:spMk id="50" creationId="{00000000-0000-0000-0000-000000000000}"/>
          </ac:spMkLst>
        </pc:spChg>
        <pc:spChg chg="add del">
          <ac:chgData name="Houston, Aileen (CIV)" userId="3240ed42-fdf0-434a-ada6-cb07d396acd7" providerId="ADAL" clId="{E9FF33F8-684B-4FED-B964-682500B0714F}" dt="2025-01-10T04:17:55.437" v="3369" actId="21"/>
          <ac:spMkLst>
            <pc:docMk/>
            <pc:sldMk cId="0" sldId="275"/>
            <ac:spMk id="51" creationId="{00000000-0000-0000-0000-000000000000}"/>
          </ac:spMkLst>
        </pc:spChg>
        <pc:grpChg chg="add del">
          <ac:chgData name="Houston, Aileen (CIV)" userId="3240ed42-fdf0-434a-ada6-cb07d396acd7" providerId="ADAL" clId="{E9FF33F8-684B-4FED-B964-682500B0714F}" dt="2025-01-10T04:17:55.437" v="3369" actId="21"/>
          <ac:grpSpMkLst>
            <pc:docMk/>
            <pc:sldMk cId="0" sldId="275"/>
            <ac:grpSpMk id="3" creationId="{00000000-0000-0000-0000-000000000000}"/>
          </ac:grpSpMkLst>
        </pc:grpChg>
        <pc:grpChg chg="add del">
          <ac:chgData name="Houston, Aileen (CIV)" userId="3240ed42-fdf0-434a-ada6-cb07d396acd7" providerId="ADAL" clId="{E9FF33F8-684B-4FED-B964-682500B0714F}" dt="2025-01-10T04:17:55.437" v="3369" actId="21"/>
          <ac:grpSpMkLst>
            <pc:docMk/>
            <pc:sldMk cId="0" sldId="275"/>
            <ac:grpSpMk id="7" creationId="{00000000-0000-0000-0000-000000000000}"/>
          </ac:grpSpMkLst>
        </pc:grpChg>
        <pc:grpChg chg="add del">
          <ac:chgData name="Houston, Aileen (CIV)" userId="3240ed42-fdf0-434a-ada6-cb07d396acd7" providerId="ADAL" clId="{E9FF33F8-684B-4FED-B964-682500B0714F}" dt="2025-01-10T04:17:55.437" v="3369" actId="21"/>
          <ac:grpSpMkLst>
            <pc:docMk/>
            <pc:sldMk cId="0" sldId="275"/>
            <ac:grpSpMk id="61" creationId="{1D14FF31-7CE7-B7C5-A454-B6B940C3B718}"/>
          </ac:grpSpMkLst>
        </pc:grpChg>
        <pc:grpChg chg="add del">
          <ac:chgData name="Houston, Aileen (CIV)" userId="3240ed42-fdf0-434a-ada6-cb07d396acd7" providerId="ADAL" clId="{E9FF33F8-684B-4FED-B964-682500B0714F}" dt="2025-01-10T04:17:55.437" v="3369" actId="21"/>
          <ac:grpSpMkLst>
            <pc:docMk/>
            <pc:sldMk cId="0" sldId="275"/>
            <ac:grpSpMk id="62" creationId="{97F1D838-5160-1639-3C1C-ABDB67DFA7FD}"/>
          </ac:grpSpMkLst>
        </pc:grpChg>
      </pc:sldChg>
      <pc:sldChg chg="modSp mod">
        <pc:chgData name="Houston, Aileen (CIV)" userId="3240ed42-fdf0-434a-ada6-cb07d396acd7" providerId="ADAL" clId="{E9FF33F8-684B-4FED-B964-682500B0714F}" dt="2025-01-10T04:21:46.584" v="3402" actId="1035"/>
        <pc:sldMkLst>
          <pc:docMk/>
          <pc:sldMk cId="0" sldId="276"/>
        </pc:sldMkLst>
        <pc:spChg chg="mod">
          <ac:chgData name="Houston, Aileen (CIV)" userId="3240ed42-fdf0-434a-ada6-cb07d396acd7" providerId="ADAL" clId="{E9FF33F8-684B-4FED-B964-682500B0714F}" dt="2025-01-09T23:46:00.269" v="3053" actId="20577"/>
          <ac:spMkLst>
            <pc:docMk/>
            <pc:sldMk cId="0" sldId="276"/>
            <ac:spMk id="10" creationId="{00000000-0000-0000-0000-000000000000}"/>
          </ac:spMkLst>
        </pc:spChg>
        <pc:grpChg chg="mod">
          <ac:chgData name="Houston, Aileen (CIV)" userId="3240ed42-fdf0-434a-ada6-cb07d396acd7" providerId="ADAL" clId="{E9FF33F8-684B-4FED-B964-682500B0714F}" dt="2025-01-10T04:21:46.584" v="3402" actId="1035"/>
          <ac:grpSpMkLst>
            <pc:docMk/>
            <pc:sldMk cId="0" sldId="276"/>
            <ac:grpSpMk id="6" creationId="{00000000-0000-0000-0000-000000000000}"/>
          </ac:grpSpMkLst>
        </pc:grpChg>
      </pc:sldChg>
      <pc:sldChg chg="modSp mod">
        <pc:chgData name="Houston, Aileen (CIV)" userId="3240ed42-fdf0-434a-ada6-cb07d396acd7" providerId="ADAL" clId="{E9FF33F8-684B-4FED-B964-682500B0714F}" dt="2025-01-10T04:21:39.726" v="3398" actId="1076"/>
        <pc:sldMkLst>
          <pc:docMk/>
          <pc:sldMk cId="798482568" sldId="288"/>
        </pc:sldMkLst>
        <pc:spChg chg="mod">
          <ac:chgData name="Houston, Aileen (CIV)" userId="3240ed42-fdf0-434a-ada6-cb07d396acd7" providerId="ADAL" clId="{E9FF33F8-684B-4FED-B964-682500B0714F}" dt="2025-01-10T04:21:39.726" v="3398" actId="1076"/>
          <ac:spMkLst>
            <pc:docMk/>
            <pc:sldMk cId="798482568" sldId="288"/>
            <ac:spMk id="4" creationId="{00000000-0000-0000-0000-000000000000}"/>
          </ac:spMkLst>
        </pc:spChg>
      </pc:sldChg>
      <pc:sldChg chg="modSp mod">
        <pc:chgData name="Houston, Aileen (CIV)" userId="3240ed42-fdf0-434a-ada6-cb07d396acd7" providerId="ADAL" clId="{E9FF33F8-684B-4FED-B964-682500B0714F}" dt="2025-01-10T04:21:38.523" v="3396" actId="1076"/>
        <pc:sldMkLst>
          <pc:docMk/>
          <pc:sldMk cId="3285557997" sldId="303"/>
        </pc:sldMkLst>
        <pc:spChg chg="mod">
          <ac:chgData name="Houston, Aileen (CIV)" userId="3240ed42-fdf0-434a-ada6-cb07d396acd7" providerId="ADAL" clId="{E9FF33F8-684B-4FED-B964-682500B0714F}" dt="2025-01-10T04:21:38.523" v="3396" actId="1076"/>
          <ac:spMkLst>
            <pc:docMk/>
            <pc:sldMk cId="3285557997" sldId="303"/>
            <ac:spMk id="3" creationId="{00000000-0000-0000-0000-000000000000}"/>
          </ac:spMkLst>
        </pc:spChg>
      </pc:sldChg>
      <pc:sldChg chg="modSp mod">
        <pc:chgData name="Houston, Aileen (CIV)" userId="3240ed42-fdf0-434a-ada6-cb07d396acd7" providerId="ADAL" clId="{E9FF33F8-684B-4FED-B964-682500B0714F}" dt="2025-01-10T04:21:36.664" v="3391" actId="1076"/>
        <pc:sldMkLst>
          <pc:docMk/>
          <pc:sldMk cId="1552298552" sldId="327"/>
        </pc:sldMkLst>
        <pc:spChg chg="mod">
          <ac:chgData name="Houston, Aileen (CIV)" userId="3240ed42-fdf0-434a-ada6-cb07d396acd7" providerId="ADAL" clId="{E9FF33F8-684B-4FED-B964-682500B0714F}" dt="2025-01-10T04:21:36.664" v="3391" actId="1076"/>
          <ac:spMkLst>
            <pc:docMk/>
            <pc:sldMk cId="1552298552" sldId="327"/>
            <ac:spMk id="8" creationId="{00000000-0000-0000-0000-000000000000}"/>
          </ac:spMkLst>
        </pc:spChg>
      </pc:sldChg>
      <pc:sldChg chg="modSp mod">
        <pc:chgData name="Houston, Aileen (CIV)" userId="3240ed42-fdf0-434a-ada6-cb07d396acd7" providerId="ADAL" clId="{E9FF33F8-684B-4FED-B964-682500B0714F}" dt="2025-01-10T04:21:37.278" v="3393" actId="1076"/>
        <pc:sldMkLst>
          <pc:docMk/>
          <pc:sldMk cId="259274166" sldId="337"/>
        </pc:sldMkLst>
        <pc:spChg chg="mod">
          <ac:chgData name="Houston, Aileen (CIV)" userId="3240ed42-fdf0-434a-ada6-cb07d396acd7" providerId="ADAL" clId="{E9FF33F8-684B-4FED-B964-682500B0714F}" dt="2025-01-10T04:21:37.278" v="3393" actId="1076"/>
          <ac:spMkLst>
            <pc:docMk/>
            <pc:sldMk cId="259274166" sldId="337"/>
            <ac:spMk id="4" creationId="{00000000-0000-0000-0000-000000000000}"/>
          </ac:spMkLst>
        </pc:spChg>
        <pc:spChg chg="mod">
          <ac:chgData name="Houston, Aileen (CIV)" userId="3240ed42-fdf0-434a-ada6-cb07d396acd7" providerId="ADAL" clId="{E9FF33F8-684B-4FED-B964-682500B0714F}" dt="2025-01-10T04:21:37.278" v="3393" actId="1076"/>
          <ac:spMkLst>
            <pc:docMk/>
            <pc:sldMk cId="259274166" sldId="337"/>
            <ac:spMk id="5" creationId="{00000000-0000-0000-0000-000000000000}"/>
          </ac:spMkLst>
        </pc:spChg>
        <pc:spChg chg="mod">
          <ac:chgData name="Houston, Aileen (CIV)" userId="3240ed42-fdf0-434a-ada6-cb07d396acd7" providerId="ADAL" clId="{E9FF33F8-684B-4FED-B964-682500B0714F}" dt="2025-01-10T04:21:37.278" v="3393" actId="1076"/>
          <ac:spMkLst>
            <pc:docMk/>
            <pc:sldMk cId="259274166" sldId="337"/>
            <ac:spMk id="7" creationId="{00000000-0000-0000-0000-000000000000}"/>
          </ac:spMkLst>
        </pc:spChg>
        <pc:spChg chg="mod">
          <ac:chgData name="Houston, Aileen (CIV)" userId="3240ed42-fdf0-434a-ada6-cb07d396acd7" providerId="ADAL" clId="{E9FF33F8-684B-4FED-B964-682500B0714F}" dt="2025-01-10T04:21:37.278" v="3393" actId="1076"/>
          <ac:spMkLst>
            <pc:docMk/>
            <pc:sldMk cId="259274166" sldId="337"/>
            <ac:spMk id="8" creationId="{00000000-0000-0000-0000-000000000000}"/>
          </ac:spMkLst>
        </pc:spChg>
        <pc:spChg chg="mod">
          <ac:chgData name="Houston, Aileen (CIV)" userId="3240ed42-fdf0-434a-ada6-cb07d396acd7" providerId="ADAL" clId="{E9FF33F8-684B-4FED-B964-682500B0714F}" dt="2025-01-10T04:21:37.278" v="3393" actId="1076"/>
          <ac:spMkLst>
            <pc:docMk/>
            <pc:sldMk cId="259274166" sldId="337"/>
            <ac:spMk id="12" creationId="{00000000-0000-0000-0000-000000000000}"/>
          </ac:spMkLst>
        </pc:spChg>
        <pc:spChg chg="mod">
          <ac:chgData name="Houston, Aileen (CIV)" userId="3240ed42-fdf0-434a-ada6-cb07d396acd7" providerId="ADAL" clId="{E9FF33F8-684B-4FED-B964-682500B0714F}" dt="2025-01-10T04:21:37.278" v="3393" actId="1076"/>
          <ac:spMkLst>
            <pc:docMk/>
            <pc:sldMk cId="259274166" sldId="337"/>
            <ac:spMk id="13" creationId="{00000000-0000-0000-0000-000000000000}"/>
          </ac:spMkLst>
        </pc:spChg>
        <pc:spChg chg="mod">
          <ac:chgData name="Houston, Aileen (CIV)" userId="3240ed42-fdf0-434a-ada6-cb07d396acd7" providerId="ADAL" clId="{E9FF33F8-684B-4FED-B964-682500B0714F}" dt="2025-01-10T04:21:37.278" v="3393" actId="1076"/>
          <ac:spMkLst>
            <pc:docMk/>
            <pc:sldMk cId="259274166" sldId="337"/>
            <ac:spMk id="14" creationId="{00000000-0000-0000-0000-000000000000}"/>
          </ac:spMkLst>
        </pc:spChg>
        <pc:spChg chg="mod">
          <ac:chgData name="Houston, Aileen (CIV)" userId="3240ed42-fdf0-434a-ada6-cb07d396acd7" providerId="ADAL" clId="{E9FF33F8-684B-4FED-B964-682500B0714F}" dt="2025-01-10T04:21:37.278" v="3393" actId="1076"/>
          <ac:spMkLst>
            <pc:docMk/>
            <pc:sldMk cId="259274166" sldId="337"/>
            <ac:spMk id="16" creationId="{00000000-0000-0000-0000-000000000000}"/>
          </ac:spMkLst>
        </pc:spChg>
        <pc:spChg chg="mod">
          <ac:chgData name="Houston, Aileen (CIV)" userId="3240ed42-fdf0-434a-ada6-cb07d396acd7" providerId="ADAL" clId="{E9FF33F8-684B-4FED-B964-682500B0714F}" dt="2025-01-10T04:21:37.278" v="3393" actId="1076"/>
          <ac:spMkLst>
            <pc:docMk/>
            <pc:sldMk cId="259274166" sldId="337"/>
            <ac:spMk id="17" creationId="{00000000-0000-0000-0000-000000000000}"/>
          </ac:spMkLst>
        </pc:spChg>
        <pc:spChg chg="mod">
          <ac:chgData name="Houston, Aileen (CIV)" userId="3240ed42-fdf0-434a-ada6-cb07d396acd7" providerId="ADAL" clId="{E9FF33F8-684B-4FED-B964-682500B0714F}" dt="2025-01-10T04:21:37.278" v="3393" actId="1076"/>
          <ac:spMkLst>
            <pc:docMk/>
            <pc:sldMk cId="259274166" sldId="337"/>
            <ac:spMk id="18" creationId="{00000000-0000-0000-0000-000000000000}"/>
          </ac:spMkLst>
        </pc:spChg>
      </pc:sldChg>
      <pc:sldChg chg="modSp mod">
        <pc:chgData name="Houston, Aileen (CIV)" userId="3240ed42-fdf0-434a-ada6-cb07d396acd7" providerId="ADAL" clId="{E9FF33F8-684B-4FED-B964-682500B0714F}" dt="2025-01-10T04:21:41.854" v="3400" actId="1076"/>
        <pc:sldMkLst>
          <pc:docMk/>
          <pc:sldMk cId="113947782" sldId="339"/>
        </pc:sldMkLst>
        <pc:spChg chg="mod">
          <ac:chgData name="Houston, Aileen (CIV)" userId="3240ed42-fdf0-434a-ada6-cb07d396acd7" providerId="ADAL" clId="{E9FF33F8-684B-4FED-B964-682500B0714F}" dt="2025-01-10T04:21:41.854" v="3400" actId="1076"/>
          <ac:spMkLst>
            <pc:docMk/>
            <pc:sldMk cId="113947782" sldId="339"/>
            <ac:spMk id="3" creationId="{00000000-0000-0000-0000-000000000000}"/>
          </ac:spMkLst>
        </pc:spChg>
        <pc:spChg chg="mod">
          <ac:chgData name="Houston, Aileen (CIV)" userId="3240ed42-fdf0-434a-ada6-cb07d396acd7" providerId="ADAL" clId="{E9FF33F8-684B-4FED-B964-682500B0714F}" dt="2025-01-10T04:21:41.854" v="3400" actId="1076"/>
          <ac:spMkLst>
            <pc:docMk/>
            <pc:sldMk cId="113947782" sldId="339"/>
            <ac:spMk id="4" creationId="{00000000-0000-0000-0000-000000000000}"/>
          </ac:spMkLst>
        </pc:spChg>
        <pc:picChg chg="mod">
          <ac:chgData name="Houston, Aileen (CIV)" userId="3240ed42-fdf0-434a-ada6-cb07d396acd7" providerId="ADAL" clId="{E9FF33F8-684B-4FED-B964-682500B0714F}" dt="2025-01-10T04:21:41.854" v="3400" actId="1076"/>
          <ac:picMkLst>
            <pc:docMk/>
            <pc:sldMk cId="113947782" sldId="339"/>
            <ac:picMk id="5" creationId="{737D1015-5BAA-410C-8134-CC13046DBDC5}"/>
          </ac:picMkLst>
        </pc:picChg>
      </pc:sldChg>
      <pc:sldChg chg="modSp mod">
        <pc:chgData name="Houston, Aileen (CIV)" userId="3240ed42-fdf0-434a-ada6-cb07d396acd7" providerId="ADAL" clId="{E9FF33F8-684B-4FED-B964-682500B0714F}" dt="2025-01-10T04:21:38.063" v="3395" actId="1076"/>
        <pc:sldMkLst>
          <pc:docMk/>
          <pc:sldMk cId="3787999636" sldId="341"/>
        </pc:sldMkLst>
        <pc:spChg chg="mod">
          <ac:chgData name="Houston, Aileen (CIV)" userId="3240ed42-fdf0-434a-ada6-cb07d396acd7" providerId="ADAL" clId="{E9FF33F8-684B-4FED-B964-682500B0714F}" dt="2025-01-10T04:21:38.063" v="3395" actId="1076"/>
          <ac:spMkLst>
            <pc:docMk/>
            <pc:sldMk cId="3787999636" sldId="341"/>
            <ac:spMk id="4" creationId="{00000000-0000-0000-0000-000000000000}"/>
          </ac:spMkLst>
        </pc:spChg>
        <pc:spChg chg="mod">
          <ac:chgData name="Houston, Aileen (CIV)" userId="3240ed42-fdf0-434a-ada6-cb07d396acd7" providerId="ADAL" clId="{E9FF33F8-684B-4FED-B964-682500B0714F}" dt="2025-01-10T04:21:38.063" v="3395" actId="1076"/>
          <ac:spMkLst>
            <pc:docMk/>
            <pc:sldMk cId="3787999636" sldId="341"/>
            <ac:spMk id="5" creationId="{00000000-0000-0000-0000-000000000000}"/>
          </ac:spMkLst>
        </pc:spChg>
        <pc:spChg chg="mod">
          <ac:chgData name="Houston, Aileen (CIV)" userId="3240ed42-fdf0-434a-ada6-cb07d396acd7" providerId="ADAL" clId="{E9FF33F8-684B-4FED-B964-682500B0714F}" dt="2025-01-10T04:21:38.063" v="3395" actId="1076"/>
          <ac:spMkLst>
            <pc:docMk/>
            <pc:sldMk cId="3787999636" sldId="341"/>
            <ac:spMk id="7" creationId="{00000000-0000-0000-0000-000000000000}"/>
          </ac:spMkLst>
        </pc:spChg>
        <pc:spChg chg="mod">
          <ac:chgData name="Houston, Aileen (CIV)" userId="3240ed42-fdf0-434a-ada6-cb07d396acd7" providerId="ADAL" clId="{E9FF33F8-684B-4FED-B964-682500B0714F}" dt="2025-01-10T04:21:38.063" v="3395" actId="1076"/>
          <ac:spMkLst>
            <pc:docMk/>
            <pc:sldMk cId="3787999636" sldId="341"/>
            <ac:spMk id="10" creationId="{00000000-0000-0000-0000-000000000000}"/>
          </ac:spMkLst>
        </pc:spChg>
        <pc:spChg chg="mod">
          <ac:chgData name="Houston, Aileen (CIV)" userId="3240ed42-fdf0-434a-ada6-cb07d396acd7" providerId="ADAL" clId="{E9FF33F8-684B-4FED-B964-682500B0714F}" dt="2025-01-10T04:21:38.063" v="3395" actId="1076"/>
          <ac:spMkLst>
            <pc:docMk/>
            <pc:sldMk cId="3787999636" sldId="341"/>
            <ac:spMk id="12" creationId="{00000000-0000-0000-0000-000000000000}"/>
          </ac:spMkLst>
        </pc:spChg>
        <pc:spChg chg="mod">
          <ac:chgData name="Houston, Aileen (CIV)" userId="3240ed42-fdf0-434a-ada6-cb07d396acd7" providerId="ADAL" clId="{E9FF33F8-684B-4FED-B964-682500B0714F}" dt="2025-01-10T04:21:38.063" v="3395" actId="1076"/>
          <ac:spMkLst>
            <pc:docMk/>
            <pc:sldMk cId="3787999636" sldId="341"/>
            <ac:spMk id="13" creationId="{00000000-0000-0000-0000-000000000000}"/>
          </ac:spMkLst>
        </pc:spChg>
        <pc:spChg chg="mod">
          <ac:chgData name="Houston, Aileen (CIV)" userId="3240ed42-fdf0-434a-ada6-cb07d396acd7" providerId="ADAL" clId="{E9FF33F8-684B-4FED-B964-682500B0714F}" dt="2025-01-10T04:21:38.063" v="3395" actId="1076"/>
          <ac:spMkLst>
            <pc:docMk/>
            <pc:sldMk cId="3787999636" sldId="341"/>
            <ac:spMk id="14" creationId="{00000000-0000-0000-0000-000000000000}"/>
          </ac:spMkLst>
        </pc:spChg>
        <pc:spChg chg="mod">
          <ac:chgData name="Houston, Aileen (CIV)" userId="3240ed42-fdf0-434a-ada6-cb07d396acd7" providerId="ADAL" clId="{E9FF33F8-684B-4FED-B964-682500B0714F}" dt="2025-01-10T04:21:38.063" v="3395" actId="1076"/>
          <ac:spMkLst>
            <pc:docMk/>
            <pc:sldMk cId="3787999636" sldId="341"/>
            <ac:spMk id="16" creationId="{00000000-0000-0000-0000-000000000000}"/>
          </ac:spMkLst>
        </pc:spChg>
        <pc:spChg chg="mod">
          <ac:chgData name="Houston, Aileen (CIV)" userId="3240ed42-fdf0-434a-ada6-cb07d396acd7" providerId="ADAL" clId="{E9FF33F8-684B-4FED-B964-682500B0714F}" dt="2025-01-10T04:21:38.063" v="3395" actId="1076"/>
          <ac:spMkLst>
            <pc:docMk/>
            <pc:sldMk cId="3787999636" sldId="341"/>
            <ac:spMk id="17" creationId="{00000000-0000-0000-0000-000000000000}"/>
          </ac:spMkLst>
        </pc:spChg>
        <pc:spChg chg="mod">
          <ac:chgData name="Houston, Aileen (CIV)" userId="3240ed42-fdf0-434a-ada6-cb07d396acd7" providerId="ADAL" clId="{E9FF33F8-684B-4FED-B964-682500B0714F}" dt="2025-01-10T04:21:38.063" v="3395" actId="1076"/>
          <ac:spMkLst>
            <pc:docMk/>
            <pc:sldMk cId="3787999636" sldId="341"/>
            <ac:spMk id="18" creationId="{00000000-0000-0000-0000-000000000000}"/>
          </ac:spMkLst>
        </pc:spChg>
      </pc:sldChg>
      <pc:sldChg chg="modSp mod">
        <pc:chgData name="Houston, Aileen (CIV)" userId="3240ed42-fdf0-434a-ada6-cb07d396acd7" providerId="ADAL" clId="{E9FF33F8-684B-4FED-B964-682500B0714F}" dt="2025-01-10T04:21:39.004" v="3397" actId="1076"/>
        <pc:sldMkLst>
          <pc:docMk/>
          <pc:sldMk cId="2524007799" sldId="350"/>
        </pc:sldMkLst>
        <pc:spChg chg="mod">
          <ac:chgData name="Houston, Aileen (CIV)" userId="3240ed42-fdf0-434a-ada6-cb07d396acd7" providerId="ADAL" clId="{E9FF33F8-684B-4FED-B964-682500B0714F}" dt="2025-01-10T04:21:39.004" v="3397" actId="1076"/>
          <ac:spMkLst>
            <pc:docMk/>
            <pc:sldMk cId="2524007799" sldId="350"/>
            <ac:spMk id="5" creationId="{00000000-0000-0000-0000-000000000000}"/>
          </ac:spMkLst>
        </pc:spChg>
        <pc:spChg chg="mod">
          <ac:chgData name="Houston, Aileen (CIV)" userId="3240ed42-fdf0-434a-ada6-cb07d396acd7" providerId="ADAL" clId="{E9FF33F8-684B-4FED-B964-682500B0714F}" dt="2025-01-10T04:21:39.004" v="3397" actId="1076"/>
          <ac:spMkLst>
            <pc:docMk/>
            <pc:sldMk cId="2524007799" sldId="350"/>
            <ac:spMk id="7" creationId="{00000000-0000-0000-0000-000000000000}"/>
          </ac:spMkLst>
        </pc:spChg>
        <pc:spChg chg="mod">
          <ac:chgData name="Houston, Aileen (CIV)" userId="3240ed42-fdf0-434a-ada6-cb07d396acd7" providerId="ADAL" clId="{E9FF33F8-684B-4FED-B964-682500B0714F}" dt="2025-01-10T04:21:39.004" v="3397" actId="1076"/>
          <ac:spMkLst>
            <pc:docMk/>
            <pc:sldMk cId="2524007799" sldId="350"/>
            <ac:spMk id="8" creationId="{00000000-0000-0000-0000-000000000000}"/>
          </ac:spMkLst>
        </pc:spChg>
        <pc:spChg chg="mod">
          <ac:chgData name="Houston, Aileen (CIV)" userId="3240ed42-fdf0-434a-ada6-cb07d396acd7" providerId="ADAL" clId="{E9FF33F8-684B-4FED-B964-682500B0714F}" dt="2025-01-10T04:21:39.004" v="3397" actId="1076"/>
          <ac:spMkLst>
            <pc:docMk/>
            <pc:sldMk cId="2524007799" sldId="350"/>
            <ac:spMk id="10" creationId="{00000000-0000-0000-0000-000000000000}"/>
          </ac:spMkLst>
        </pc:spChg>
        <pc:spChg chg="mod">
          <ac:chgData name="Houston, Aileen (CIV)" userId="3240ed42-fdf0-434a-ada6-cb07d396acd7" providerId="ADAL" clId="{E9FF33F8-684B-4FED-B964-682500B0714F}" dt="2025-01-10T04:21:39.004" v="3397" actId="1076"/>
          <ac:spMkLst>
            <pc:docMk/>
            <pc:sldMk cId="2524007799" sldId="350"/>
            <ac:spMk id="12" creationId="{00000000-0000-0000-0000-000000000000}"/>
          </ac:spMkLst>
        </pc:spChg>
        <pc:spChg chg="mod">
          <ac:chgData name="Houston, Aileen (CIV)" userId="3240ed42-fdf0-434a-ada6-cb07d396acd7" providerId="ADAL" clId="{E9FF33F8-684B-4FED-B964-682500B0714F}" dt="2025-01-10T04:21:39.004" v="3397" actId="1076"/>
          <ac:spMkLst>
            <pc:docMk/>
            <pc:sldMk cId="2524007799" sldId="350"/>
            <ac:spMk id="13" creationId="{00000000-0000-0000-0000-000000000000}"/>
          </ac:spMkLst>
        </pc:spChg>
        <pc:spChg chg="mod">
          <ac:chgData name="Houston, Aileen (CIV)" userId="3240ed42-fdf0-434a-ada6-cb07d396acd7" providerId="ADAL" clId="{E9FF33F8-684B-4FED-B964-682500B0714F}" dt="2025-01-10T04:21:39.004" v="3397" actId="1076"/>
          <ac:spMkLst>
            <pc:docMk/>
            <pc:sldMk cId="2524007799" sldId="350"/>
            <ac:spMk id="14" creationId="{00000000-0000-0000-0000-000000000000}"/>
          </ac:spMkLst>
        </pc:spChg>
        <pc:spChg chg="mod">
          <ac:chgData name="Houston, Aileen (CIV)" userId="3240ed42-fdf0-434a-ada6-cb07d396acd7" providerId="ADAL" clId="{E9FF33F8-684B-4FED-B964-682500B0714F}" dt="2025-01-10T04:21:39.004" v="3397" actId="1076"/>
          <ac:spMkLst>
            <pc:docMk/>
            <pc:sldMk cId="2524007799" sldId="350"/>
            <ac:spMk id="16" creationId="{00000000-0000-0000-0000-000000000000}"/>
          </ac:spMkLst>
        </pc:spChg>
        <pc:spChg chg="mod">
          <ac:chgData name="Houston, Aileen (CIV)" userId="3240ed42-fdf0-434a-ada6-cb07d396acd7" providerId="ADAL" clId="{E9FF33F8-684B-4FED-B964-682500B0714F}" dt="2025-01-10T04:21:39.004" v="3397" actId="1076"/>
          <ac:spMkLst>
            <pc:docMk/>
            <pc:sldMk cId="2524007799" sldId="350"/>
            <ac:spMk id="17" creationId="{00000000-0000-0000-0000-000000000000}"/>
          </ac:spMkLst>
        </pc:spChg>
        <pc:spChg chg="mod">
          <ac:chgData name="Houston, Aileen (CIV)" userId="3240ed42-fdf0-434a-ada6-cb07d396acd7" providerId="ADAL" clId="{E9FF33F8-684B-4FED-B964-682500B0714F}" dt="2025-01-10T04:21:39.004" v="3397" actId="1076"/>
          <ac:spMkLst>
            <pc:docMk/>
            <pc:sldMk cId="2524007799" sldId="350"/>
            <ac:spMk id="18" creationId="{00000000-0000-0000-0000-000000000000}"/>
          </ac:spMkLst>
        </pc:spChg>
      </pc:sldChg>
      <pc:sldChg chg="modSp mod">
        <pc:chgData name="Houston, Aileen (CIV)" userId="3240ed42-fdf0-434a-ada6-cb07d396acd7" providerId="ADAL" clId="{E9FF33F8-684B-4FED-B964-682500B0714F}" dt="2025-01-10T04:21:36.394" v="3390" actId="1076"/>
        <pc:sldMkLst>
          <pc:docMk/>
          <pc:sldMk cId="3582311641" sldId="354"/>
        </pc:sldMkLst>
        <pc:spChg chg="mod">
          <ac:chgData name="Houston, Aileen (CIV)" userId="3240ed42-fdf0-434a-ada6-cb07d396acd7" providerId="ADAL" clId="{E9FF33F8-684B-4FED-B964-682500B0714F}" dt="2025-01-10T04:21:36.394" v="3390" actId="1076"/>
          <ac:spMkLst>
            <pc:docMk/>
            <pc:sldMk cId="3582311641" sldId="354"/>
            <ac:spMk id="4" creationId="{00000000-0000-0000-0000-000000000000}"/>
          </ac:spMkLst>
        </pc:spChg>
        <pc:spChg chg="mod">
          <ac:chgData name="Houston, Aileen (CIV)" userId="3240ed42-fdf0-434a-ada6-cb07d396acd7" providerId="ADAL" clId="{E9FF33F8-684B-4FED-B964-682500B0714F}" dt="2025-01-10T04:21:36.394" v="3390" actId="1076"/>
          <ac:spMkLst>
            <pc:docMk/>
            <pc:sldMk cId="3582311641" sldId="354"/>
            <ac:spMk id="5" creationId="{00000000-0000-0000-0000-000000000000}"/>
          </ac:spMkLst>
        </pc:spChg>
        <pc:spChg chg="mod">
          <ac:chgData name="Houston, Aileen (CIV)" userId="3240ed42-fdf0-434a-ada6-cb07d396acd7" providerId="ADAL" clId="{E9FF33F8-684B-4FED-B964-682500B0714F}" dt="2025-01-10T04:21:36.394" v="3390" actId="1076"/>
          <ac:spMkLst>
            <pc:docMk/>
            <pc:sldMk cId="3582311641" sldId="354"/>
            <ac:spMk id="7" creationId="{00000000-0000-0000-0000-000000000000}"/>
          </ac:spMkLst>
        </pc:spChg>
        <pc:spChg chg="mod">
          <ac:chgData name="Houston, Aileen (CIV)" userId="3240ed42-fdf0-434a-ada6-cb07d396acd7" providerId="ADAL" clId="{E9FF33F8-684B-4FED-B964-682500B0714F}" dt="2025-01-10T04:21:36.394" v="3390" actId="1076"/>
          <ac:spMkLst>
            <pc:docMk/>
            <pc:sldMk cId="3582311641" sldId="354"/>
            <ac:spMk id="8" creationId="{00000000-0000-0000-0000-000000000000}"/>
          </ac:spMkLst>
        </pc:spChg>
        <pc:spChg chg="mod">
          <ac:chgData name="Houston, Aileen (CIV)" userId="3240ed42-fdf0-434a-ada6-cb07d396acd7" providerId="ADAL" clId="{E9FF33F8-684B-4FED-B964-682500B0714F}" dt="2025-01-10T04:21:36.394" v="3390" actId="1076"/>
          <ac:spMkLst>
            <pc:docMk/>
            <pc:sldMk cId="3582311641" sldId="354"/>
            <ac:spMk id="10" creationId="{00000000-0000-0000-0000-000000000000}"/>
          </ac:spMkLst>
        </pc:spChg>
        <pc:spChg chg="mod">
          <ac:chgData name="Houston, Aileen (CIV)" userId="3240ed42-fdf0-434a-ada6-cb07d396acd7" providerId="ADAL" clId="{E9FF33F8-684B-4FED-B964-682500B0714F}" dt="2025-01-10T04:21:36.394" v="3390" actId="1076"/>
          <ac:spMkLst>
            <pc:docMk/>
            <pc:sldMk cId="3582311641" sldId="354"/>
            <ac:spMk id="13" creationId="{00000000-0000-0000-0000-000000000000}"/>
          </ac:spMkLst>
        </pc:spChg>
        <pc:spChg chg="mod">
          <ac:chgData name="Houston, Aileen (CIV)" userId="3240ed42-fdf0-434a-ada6-cb07d396acd7" providerId="ADAL" clId="{E9FF33F8-684B-4FED-B964-682500B0714F}" dt="2025-01-10T04:21:36.394" v="3390" actId="1076"/>
          <ac:spMkLst>
            <pc:docMk/>
            <pc:sldMk cId="3582311641" sldId="354"/>
            <ac:spMk id="14" creationId="{00000000-0000-0000-0000-000000000000}"/>
          </ac:spMkLst>
        </pc:spChg>
        <pc:spChg chg="mod">
          <ac:chgData name="Houston, Aileen (CIV)" userId="3240ed42-fdf0-434a-ada6-cb07d396acd7" providerId="ADAL" clId="{E9FF33F8-684B-4FED-B964-682500B0714F}" dt="2025-01-10T04:21:36.394" v="3390" actId="1076"/>
          <ac:spMkLst>
            <pc:docMk/>
            <pc:sldMk cId="3582311641" sldId="354"/>
            <ac:spMk id="16" creationId="{00000000-0000-0000-0000-000000000000}"/>
          </ac:spMkLst>
        </pc:spChg>
        <pc:spChg chg="mod">
          <ac:chgData name="Houston, Aileen (CIV)" userId="3240ed42-fdf0-434a-ada6-cb07d396acd7" providerId="ADAL" clId="{E9FF33F8-684B-4FED-B964-682500B0714F}" dt="2025-01-10T04:21:36.394" v="3390" actId="1076"/>
          <ac:spMkLst>
            <pc:docMk/>
            <pc:sldMk cId="3582311641" sldId="354"/>
            <ac:spMk id="17" creationId="{00000000-0000-0000-0000-000000000000}"/>
          </ac:spMkLst>
        </pc:spChg>
        <pc:spChg chg="mod">
          <ac:chgData name="Houston, Aileen (CIV)" userId="3240ed42-fdf0-434a-ada6-cb07d396acd7" providerId="ADAL" clId="{E9FF33F8-684B-4FED-B964-682500B0714F}" dt="2025-01-10T04:21:36.394" v="3390" actId="1076"/>
          <ac:spMkLst>
            <pc:docMk/>
            <pc:sldMk cId="3582311641" sldId="354"/>
            <ac:spMk id="18" creationId="{00000000-0000-0000-0000-000000000000}"/>
          </ac:spMkLst>
        </pc:spChg>
      </pc:sldChg>
      <pc:sldChg chg="modSp mod">
        <pc:chgData name="Houston, Aileen (CIV)" userId="3240ed42-fdf0-434a-ada6-cb07d396acd7" providerId="ADAL" clId="{E9FF33F8-684B-4FED-B964-682500B0714F}" dt="2025-01-10T04:21:37.688" v="3394" actId="1076"/>
        <pc:sldMkLst>
          <pc:docMk/>
          <pc:sldMk cId="551838895" sldId="357"/>
        </pc:sldMkLst>
        <pc:spChg chg="mod">
          <ac:chgData name="Houston, Aileen (CIV)" userId="3240ed42-fdf0-434a-ada6-cb07d396acd7" providerId="ADAL" clId="{E9FF33F8-684B-4FED-B964-682500B0714F}" dt="2025-01-10T04:21:37.688" v="3394" actId="1076"/>
          <ac:spMkLst>
            <pc:docMk/>
            <pc:sldMk cId="551838895" sldId="357"/>
            <ac:spMk id="2" creationId="{F0B9258D-60E2-4283-AB44-81D46BAE4894}"/>
          </ac:spMkLst>
        </pc:spChg>
        <pc:spChg chg="mod">
          <ac:chgData name="Houston, Aileen (CIV)" userId="3240ed42-fdf0-434a-ada6-cb07d396acd7" providerId="ADAL" clId="{E9FF33F8-684B-4FED-B964-682500B0714F}" dt="2025-01-10T04:21:37.688" v="3394" actId="1076"/>
          <ac:spMkLst>
            <pc:docMk/>
            <pc:sldMk cId="551838895" sldId="357"/>
            <ac:spMk id="6" creationId="{3108E590-FC28-454F-9C92-E2610278D821}"/>
          </ac:spMkLst>
        </pc:spChg>
      </pc:sldChg>
      <pc:sldChg chg="addSp delSp modSp del mod setBg">
        <pc:chgData name="Houston, Aileen (CIV)" userId="3240ed42-fdf0-434a-ada6-cb07d396acd7" providerId="ADAL" clId="{E9FF33F8-684B-4FED-B964-682500B0714F}" dt="2025-01-09T20:03:51.655" v="1124" actId="47"/>
        <pc:sldMkLst>
          <pc:docMk/>
          <pc:sldMk cId="1023505172" sldId="444"/>
        </pc:sldMkLst>
        <pc:spChg chg="mod">
          <ac:chgData name="Houston, Aileen (CIV)" userId="3240ed42-fdf0-434a-ada6-cb07d396acd7" providerId="ADAL" clId="{E9FF33F8-684B-4FED-B964-682500B0714F}" dt="2025-01-09T19:57:28.465" v="911" actId="1076"/>
          <ac:spMkLst>
            <pc:docMk/>
            <pc:sldMk cId="1023505172" sldId="444"/>
            <ac:spMk id="2" creationId="{00000000-0000-0000-0000-000000000000}"/>
          </ac:spMkLst>
        </pc:spChg>
        <pc:spChg chg="mod">
          <ac:chgData name="Houston, Aileen (CIV)" userId="3240ed42-fdf0-434a-ada6-cb07d396acd7" providerId="ADAL" clId="{E9FF33F8-684B-4FED-B964-682500B0714F}" dt="2025-01-09T20:01:08.103" v="1000" actId="1076"/>
          <ac:spMkLst>
            <pc:docMk/>
            <pc:sldMk cId="1023505172" sldId="444"/>
            <ac:spMk id="3" creationId="{00000000-0000-0000-0000-000000000000}"/>
          </ac:spMkLst>
        </pc:spChg>
        <pc:spChg chg="add del mod">
          <ac:chgData name="Houston, Aileen (CIV)" userId="3240ed42-fdf0-434a-ada6-cb07d396acd7" providerId="ADAL" clId="{E9FF33F8-684B-4FED-B964-682500B0714F}" dt="2025-01-09T19:20:56.467" v="42" actId="21"/>
          <ac:spMkLst>
            <pc:docMk/>
            <pc:sldMk cId="1023505172" sldId="444"/>
            <ac:spMk id="4" creationId="{3C1CD83C-C96E-FAE5-08B6-3C094EE00349}"/>
          </ac:spMkLst>
        </pc:spChg>
        <pc:spChg chg="add del mod ord">
          <ac:chgData name="Houston, Aileen (CIV)" userId="3240ed42-fdf0-434a-ada6-cb07d396acd7" providerId="ADAL" clId="{E9FF33F8-684B-4FED-B964-682500B0714F}" dt="2025-01-09T19:45:51.278" v="789" actId="478"/>
          <ac:spMkLst>
            <pc:docMk/>
            <pc:sldMk cId="1023505172" sldId="444"/>
            <ac:spMk id="5" creationId="{3C1CD83C-C96E-FAE5-08B6-3C094EE00349}"/>
          </ac:spMkLst>
        </pc:spChg>
        <pc:spChg chg="del">
          <ac:chgData name="Houston, Aileen (CIV)" userId="3240ed42-fdf0-434a-ada6-cb07d396acd7" providerId="ADAL" clId="{E9FF33F8-684B-4FED-B964-682500B0714F}" dt="2025-01-09T19:03:43.202" v="2" actId="478"/>
          <ac:spMkLst>
            <pc:docMk/>
            <pc:sldMk cId="1023505172" sldId="444"/>
            <ac:spMk id="6" creationId="{00000000-0000-0000-0000-000000000000}"/>
          </ac:spMkLst>
        </pc:spChg>
        <pc:spChg chg="mod">
          <ac:chgData name="Houston, Aileen (CIV)" userId="3240ed42-fdf0-434a-ada6-cb07d396acd7" providerId="ADAL" clId="{E9FF33F8-684B-4FED-B964-682500B0714F}" dt="2025-01-09T19:30:10.589" v="337"/>
          <ac:spMkLst>
            <pc:docMk/>
            <pc:sldMk cId="1023505172" sldId="444"/>
            <ac:spMk id="11" creationId="{73C36F4A-1DDF-27BD-005F-1AB4391FD14D}"/>
          </ac:spMkLst>
        </pc:spChg>
        <pc:spChg chg="add del">
          <ac:chgData name="Houston, Aileen (CIV)" userId="3240ed42-fdf0-434a-ada6-cb07d396acd7" providerId="ADAL" clId="{E9FF33F8-684B-4FED-B964-682500B0714F}" dt="2025-01-09T19:17:22.012" v="11" actId="478"/>
          <ac:spMkLst>
            <pc:docMk/>
            <pc:sldMk cId="1023505172" sldId="444"/>
            <ac:spMk id="12" creationId="{3647BD2E-2E66-0744-BF78-CA0E7DBFB623}"/>
          </ac:spMkLst>
        </pc:spChg>
        <pc:spChg chg="add del mod topLvl">
          <ac:chgData name="Houston, Aileen (CIV)" userId="3240ed42-fdf0-434a-ada6-cb07d396acd7" providerId="ADAL" clId="{E9FF33F8-684B-4FED-B964-682500B0714F}" dt="2025-01-09T19:37:39.947" v="599" actId="478"/>
          <ac:spMkLst>
            <pc:docMk/>
            <pc:sldMk cId="1023505172" sldId="444"/>
            <ac:spMk id="15" creationId="{B983D45B-8595-5AE3-69B1-7BCFB26942D0}"/>
          </ac:spMkLst>
        </pc:spChg>
        <pc:grpChg chg="add del mod">
          <ac:chgData name="Houston, Aileen (CIV)" userId="3240ed42-fdf0-434a-ada6-cb07d396acd7" providerId="ADAL" clId="{E9FF33F8-684B-4FED-B964-682500B0714F}" dt="2025-01-09T19:36:23.944" v="589" actId="478"/>
          <ac:grpSpMkLst>
            <pc:docMk/>
            <pc:sldMk cId="1023505172" sldId="444"/>
            <ac:grpSpMk id="9" creationId="{D1C4D143-836E-FB07-92C4-C65D7EB2BCB0}"/>
          </ac:grpSpMkLst>
        </pc:grpChg>
        <pc:grpChg chg="add del mod">
          <ac:chgData name="Houston, Aileen (CIV)" userId="3240ed42-fdf0-434a-ada6-cb07d396acd7" providerId="ADAL" clId="{E9FF33F8-684B-4FED-B964-682500B0714F}" dt="2025-01-09T19:37:36.159" v="598" actId="165"/>
          <ac:grpSpMkLst>
            <pc:docMk/>
            <pc:sldMk cId="1023505172" sldId="444"/>
            <ac:grpSpMk id="18" creationId="{45348009-910F-EAD4-544C-DE93988A9A16}"/>
          </ac:grpSpMkLst>
        </pc:grpChg>
        <pc:picChg chg="del">
          <ac:chgData name="Houston, Aileen (CIV)" userId="3240ed42-fdf0-434a-ada6-cb07d396acd7" providerId="ADAL" clId="{E9FF33F8-684B-4FED-B964-682500B0714F}" dt="2025-01-09T19:17:23.502" v="13" actId="478"/>
          <ac:picMkLst>
            <pc:docMk/>
            <pc:sldMk cId="1023505172" sldId="444"/>
            <ac:picMk id="7" creationId="{396D0257-E456-4E0C-99CD-35B0C26E6E52}"/>
          </ac:picMkLst>
        </pc:picChg>
        <pc:picChg chg="del">
          <ac:chgData name="Houston, Aileen (CIV)" userId="3240ed42-fdf0-434a-ada6-cb07d396acd7" providerId="ADAL" clId="{E9FF33F8-684B-4FED-B964-682500B0714F}" dt="2025-01-09T19:17:22.960" v="12" actId="478"/>
          <ac:picMkLst>
            <pc:docMk/>
            <pc:sldMk cId="1023505172" sldId="444"/>
            <ac:picMk id="8" creationId="{80BF9F55-8AA1-2244-9B92-8511F6474543}"/>
          </ac:picMkLst>
        </pc:picChg>
        <pc:picChg chg="add del mod modCrop">
          <ac:chgData name="Houston, Aileen (CIV)" userId="3240ed42-fdf0-434a-ada6-cb07d396acd7" providerId="ADAL" clId="{E9FF33F8-684B-4FED-B964-682500B0714F}" dt="2025-01-09T20:03:12.319" v="1120" actId="478"/>
          <ac:picMkLst>
            <pc:docMk/>
            <pc:sldMk cId="1023505172" sldId="444"/>
            <ac:picMk id="10" creationId="{2D467159-A669-124A-9422-61B805C73059}"/>
          </ac:picMkLst>
        </pc:picChg>
        <pc:picChg chg="mod">
          <ac:chgData name="Houston, Aileen (CIV)" userId="3240ed42-fdf0-434a-ada6-cb07d396acd7" providerId="ADAL" clId="{E9FF33F8-684B-4FED-B964-682500B0714F}" dt="2025-01-09T19:30:10.589" v="337"/>
          <ac:picMkLst>
            <pc:docMk/>
            <pc:sldMk cId="1023505172" sldId="444"/>
            <ac:picMk id="13" creationId="{E5397388-7D28-8F59-3138-EFDD26471D66}"/>
          </ac:picMkLst>
        </pc:picChg>
        <pc:picChg chg="mod">
          <ac:chgData name="Houston, Aileen (CIV)" userId="3240ed42-fdf0-434a-ada6-cb07d396acd7" providerId="ADAL" clId="{E9FF33F8-684B-4FED-B964-682500B0714F}" dt="2025-01-09T19:30:10.589" v="337"/>
          <ac:picMkLst>
            <pc:docMk/>
            <pc:sldMk cId="1023505172" sldId="444"/>
            <ac:picMk id="14" creationId="{8F849B34-4901-F9E8-7FA7-D57B11D80252}"/>
          </ac:picMkLst>
        </pc:picChg>
        <pc:picChg chg="add mod topLvl">
          <ac:chgData name="Houston, Aileen (CIV)" userId="3240ed42-fdf0-434a-ada6-cb07d396acd7" providerId="ADAL" clId="{E9FF33F8-684B-4FED-B964-682500B0714F}" dt="2025-01-09T19:37:51.617" v="602" actId="14100"/>
          <ac:picMkLst>
            <pc:docMk/>
            <pc:sldMk cId="1023505172" sldId="444"/>
            <ac:picMk id="16" creationId="{64BFD7D9-9F59-5444-ACD6-9077C1FCBA0F}"/>
          </ac:picMkLst>
        </pc:picChg>
        <pc:picChg chg="add del mod topLvl">
          <ac:chgData name="Houston, Aileen (CIV)" userId="3240ed42-fdf0-434a-ada6-cb07d396acd7" providerId="ADAL" clId="{E9FF33F8-684B-4FED-B964-682500B0714F}" dt="2025-01-09T19:38:14.085" v="603" actId="478"/>
          <ac:picMkLst>
            <pc:docMk/>
            <pc:sldMk cId="1023505172" sldId="444"/>
            <ac:picMk id="17" creationId="{5CE9767E-C767-3154-2DB0-8E89F647C22D}"/>
          </ac:picMkLst>
        </pc:picChg>
        <pc:picChg chg="add mod">
          <ac:chgData name="Houston, Aileen (CIV)" userId="3240ed42-fdf0-434a-ada6-cb07d396acd7" providerId="ADAL" clId="{E9FF33F8-684B-4FED-B964-682500B0714F}" dt="2025-01-09T19:38:18.198" v="608"/>
          <ac:picMkLst>
            <pc:docMk/>
            <pc:sldMk cId="1023505172" sldId="444"/>
            <ac:picMk id="20" creationId="{869AA305-723E-1774-5861-7F3729E20B51}"/>
          </ac:picMkLst>
        </pc:picChg>
        <pc:picChg chg="add del mod">
          <ac:chgData name="Houston, Aileen (CIV)" userId="3240ed42-fdf0-434a-ada6-cb07d396acd7" providerId="ADAL" clId="{E9FF33F8-684B-4FED-B964-682500B0714F}" dt="2025-01-09T19:40:19.936" v="629" actId="478"/>
          <ac:picMkLst>
            <pc:docMk/>
            <pc:sldMk cId="1023505172" sldId="444"/>
            <ac:picMk id="22" creationId="{200E71D8-9A98-2F35-2CBC-D62CBFDFBF82}"/>
          </ac:picMkLst>
        </pc:picChg>
        <pc:picChg chg="add mod">
          <ac:chgData name="Houston, Aileen (CIV)" userId="3240ed42-fdf0-434a-ada6-cb07d396acd7" providerId="ADAL" clId="{E9FF33F8-684B-4FED-B964-682500B0714F}" dt="2025-01-09T19:41:17.144" v="654" actId="1037"/>
          <ac:picMkLst>
            <pc:docMk/>
            <pc:sldMk cId="1023505172" sldId="444"/>
            <ac:picMk id="24" creationId="{60715085-FD8C-8768-D540-3E7AE9B4518E}"/>
          </ac:picMkLst>
        </pc:picChg>
      </pc:sldChg>
      <pc:sldChg chg="del">
        <pc:chgData name="Houston, Aileen (CIV)" userId="3240ed42-fdf0-434a-ada6-cb07d396acd7" providerId="ADAL" clId="{E9FF33F8-684B-4FED-B964-682500B0714F}" dt="2025-01-09T21:37:18.335" v="2896" actId="47"/>
        <pc:sldMkLst>
          <pc:docMk/>
          <pc:sldMk cId="226769980" sldId="446"/>
        </pc:sldMkLst>
      </pc:sldChg>
      <pc:sldChg chg="add">
        <pc:chgData name="Houston, Aileen (CIV)" userId="3240ed42-fdf0-434a-ada6-cb07d396acd7" providerId="ADAL" clId="{E9FF33F8-684B-4FED-B964-682500B0714F}" dt="2025-01-09T23:15:17.003" v="3038"/>
        <pc:sldMkLst>
          <pc:docMk/>
          <pc:sldMk cId="2103025535" sldId="446"/>
        </pc:sldMkLst>
      </pc:sldChg>
      <pc:sldChg chg="modSp add modAnim">
        <pc:chgData name="Houston, Aileen (CIV)" userId="3240ed42-fdf0-434a-ada6-cb07d396acd7" providerId="ADAL" clId="{E9FF33F8-684B-4FED-B964-682500B0714F}" dt="2025-01-10T05:21:50.269" v="3564" actId="20577"/>
        <pc:sldMkLst>
          <pc:docMk/>
          <pc:sldMk cId="1263457800" sldId="447"/>
        </pc:sldMkLst>
        <pc:spChg chg="mod">
          <ac:chgData name="Houston, Aileen (CIV)" userId="3240ed42-fdf0-434a-ada6-cb07d396acd7" providerId="ADAL" clId="{E9FF33F8-684B-4FED-B964-682500B0714F}" dt="2025-01-10T05:21:50.269" v="3564" actId="20577"/>
          <ac:spMkLst>
            <pc:docMk/>
            <pc:sldMk cId="1263457800" sldId="447"/>
            <ac:spMk id="2" creationId="{A794CA34-FE93-5D97-D24F-53447C72A9A8}"/>
          </ac:spMkLst>
        </pc:spChg>
      </pc:sldChg>
      <pc:sldChg chg="add">
        <pc:chgData name="Houston, Aileen (CIV)" userId="3240ed42-fdf0-434a-ada6-cb07d396acd7" providerId="ADAL" clId="{E9FF33F8-684B-4FED-B964-682500B0714F}" dt="2025-01-09T23:15:17.003" v="3038"/>
        <pc:sldMkLst>
          <pc:docMk/>
          <pc:sldMk cId="137689693" sldId="448"/>
        </pc:sldMkLst>
      </pc:sldChg>
      <pc:sldChg chg="del">
        <pc:chgData name="Houston, Aileen (CIV)" userId="3240ed42-fdf0-434a-ada6-cb07d396acd7" providerId="ADAL" clId="{E9FF33F8-684B-4FED-B964-682500B0714F}" dt="2025-01-09T20:49:19.744" v="1937" actId="47"/>
        <pc:sldMkLst>
          <pc:docMk/>
          <pc:sldMk cId="2335832174" sldId="450"/>
        </pc:sldMkLst>
      </pc:sldChg>
      <pc:sldChg chg="add">
        <pc:chgData name="Houston, Aileen (CIV)" userId="3240ed42-fdf0-434a-ada6-cb07d396acd7" providerId="ADAL" clId="{E9FF33F8-684B-4FED-B964-682500B0714F}" dt="2025-01-09T23:15:17.003" v="3038"/>
        <pc:sldMkLst>
          <pc:docMk/>
          <pc:sldMk cId="4039085732" sldId="450"/>
        </pc:sldMkLst>
      </pc:sldChg>
      <pc:sldChg chg="del">
        <pc:chgData name="Houston, Aileen (CIV)" userId="3240ed42-fdf0-434a-ada6-cb07d396acd7" providerId="ADAL" clId="{E9FF33F8-684B-4FED-B964-682500B0714F}" dt="2025-01-09T21:37:20.117" v="2897" actId="47"/>
        <pc:sldMkLst>
          <pc:docMk/>
          <pc:sldMk cId="1911323780" sldId="453"/>
        </pc:sldMkLst>
      </pc:sldChg>
      <pc:sldChg chg="modSp add mod">
        <pc:chgData name="Houston, Aileen (CIV)" userId="3240ed42-fdf0-434a-ada6-cb07d396acd7" providerId="ADAL" clId="{E9FF33F8-684B-4FED-B964-682500B0714F}" dt="2025-01-10T05:24:15.213" v="3573" actId="20577"/>
        <pc:sldMkLst>
          <pc:docMk/>
          <pc:sldMk cId="1563590158" sldId="457"/>
        </pc:sldMkLst>
        <pc:spChg chg="mod">
          <ac:chgData name="Houston, Aileen (CIV)" userId="3240ed42-fdf0-434a-ada6-cb07d396acd7" providerId="ADAL" clId="{E9FF33F8-684B-4FED-B964-682500B0714F}" dt="2025-01-10T05:24:15.213" v="3573" actId="20577"/>
          <ac:spMkLst>
            <pc:docMk/>
            <pc:sldMk cId="1563590158" sldId="457"/>
            <ac:spMk id="5" creationId="{B9F55A25-8CFD-A7CE-9CC5-8005CDC5EE4B}"/>
          </ac:spMkLst>
        </pc:spChg>
      </pc:sldChg>
      <pc:sldChg chg="addSp delSp modSp add mod modAnim">
        <pc:chgData name="Houston, Aileen (CIV)" userId="3240ed42-fdf0-434a-ada6-cb07d396acd7" providerId="ADAL" clId="{E9FF33F8-684B-4FED-B964-682500B0714F}" dt="2025-01-10T05:21:10.773" v="3508"/>
        <pc:sldMkLst>
          <pc:docMk/>
          <pc:sldMk cId="2372002630" sldId="459"/>
        </pc:sldMkLst>
        <pc:spChg chg="del">
          <ac:chgData name="Houston, Aileen (CIV)" userId="3240ed42-fdf0-434a-ada6-cb07d396acd7" providerId="ADAL" clId="{E9FF33F8-684B-4FED-B964-682500B0714F}" dt="2025-01-10T05:20:50.717" v="3505" actId="478"/>
          <ac:spMkLst>
            <pc:docMk/>
            <pc:sldMk cId="2372002630" sldId="459"/>
            <ac:spMk id="4" creationId="{227001CB-CFBB-0539-6C68-220A9A22B75F}"/>
          </ac:spMkLst>
        </pc:spChg>
        <pc:spChg chg="add mod">
          <ac:chgData name="Houston, Aileen (CIV)" userId="3240ed42-fdf0-434a-ada6-cb07d396acd7" providerId="ADAL" clId="{E9FF33F8-684B-4FED-B964-682500B0714F}" dt="2025-01-10T05:20:51.064" v="3506"/>
          <ac:spMkLst>
            <pc:docMk/>
            <pc:sldMk cId="2372002630" sldId="459"/>
            <ac:spMk id="5" creationId="{DF51D120-8E61-E8CF-2D6A-EFFA89472565}"/>
          </ac:spMkLst>
        </pc:spChg>
        <pc:spChg chg="mod">
          <ac:chgData name="Houston, Aileen (CIV)" userId="3240ed42-fdf0-434a-ada6-cb07d396acd7" providerId="ADAL" clId="{E9FF33F8-684B-4FED-B964-682500B0714F}" dt="2025-01-10T05:21:10.773" v="3508"/>
          <ac:spMkLst>
            <pc:docMk/>
            <pc:sldMk cId="2372002630" sldId="459"/>
            <ac:spMk id="10" creationId="{FF4B75FA-66CA-D567-8344-9A653A87AF6C}"/>
          </ac:spMkLst>
        </pc:spChg>
        <pc:grpChg chg="del">
          <ac:chgData name="Houston, Aileen (CIV)" userId="3240ed42-fdf0-434a-ada6-cb07d396acd7" providerId="ADAL" clId="{E9FF33F8-684B-4FED-B964-682500B0714F}" dt="2025-01-10T05:21:10.349" v="3507" actId="478"/>
          <ac:grpSpMkLst>
            <pc:docMk/>
            <pc:sldMk cId="2372002630" sldId="459"/>
            <ac:grpSpMk id="3" creationId="{5BF87443-CF8A-85CE-389A-2C077A0F677D}"/>
          </ac:grpSpMkLst>
        </pc:grpChg>
        <pc:grpChg chg="add mod">
          <ac:chgData name="Houston, Aileen (CIV)" userId="3240ed42-fdf0-434a-ada6-cb07d396acd7" providerId="ADAL" clId="{E9FF33F8-684B-4FED-B964-682500B0714F}" dt="2025-01-10T05:21:10.773" v="3508"/>
          <ac:grpSpMkLst>
            <pc:docMk/>
            <pc:sldMk cId="2372002630" sldId="459"/>
            <ac:grpSpMk id="9" creationId="{7A1EB377-CC2D-B5B9-8109-461D9EEAEBEB}"/>
          </ac:grpSpMkLst>
        </pc:grpChg>
        <pc:picChg chg="mod">
          <ac:chgData name="Houston, Aileen (CIV)" userId="3240ed42-fdf0-434a-ada6-cb07d396acd7" providerId="ADAL" clId="{E9FF33F8-684B-4FED-B964-682500B0714F}" dt="2025-01-10T05:21:10.773" v="3508"/>
          <ac:picMkLst>
            <pc:docMk/>
            <pc:sldMk cId="2372002630" sldId="459"/>
            <ac:picMk id="11" creationId="{95AAF8F5-F4A6-7E3F-5680-6E3CBC571450}"/>
          </ac:picMkLst>
        </pc:picChg>
        <pc:picChg chg="mod">
          <ac:chgData name="Houston, Aileen (CIV)" userId="3240ed42-fdf0-434a-ada6-cb07d396acd7" providerId="ADAL" clId="{E9FF33F8-684B-4FED-B964-682500B0714F}" dt="2025-01-10T05:21:10.773" v="3508"/>
          <ac:picMkLst>
            <pc:docMk/>
            <pc:sldMk cId="2372002630" sldId="459"/>
            <ac:picMk id="13" creationId="{D1A6ECE5-6630-00D6-E15D-20CD7D20E735}"/>
          </ac:picMkLst>
        </pc:picChg>
      </pc:sldChg>
      <pc:sldChg chg="modSp add mod">
        <pc:chgData name="Houston, Aileen (CIV)" userId="3240ed42-fdf0-434a-ada6-cb07d396acd7" providerId="ADAL" clId="{E9FF33F8-684B-4FED-B964-682500B0714F}" dt="2025-01-10T05:23:29.377" v="3569" actId="20577"/>
        <pc:sldMkLst>
          <pc:docMk/>
          <pc:sldMk cId="3472100162" sldId="460"/>
        </pc:sldMkLst>
        <pc:spChg chg="mod">
          <ac:chgData name="Houston, Aileen (CIV)" userId="3240ed42-fdf0-434a-ada6-cb07d396acd7" providerId="ADAL" clId="{E9FF33F8-684B-4FED-B964-682500B0714F}" dt="2025-01-10T05:23:29.377" v="3569" actId="20577"/>
          <ac:spMkLst>
            <pc:docMk/>
            <pc:sldMk cId="3472100162" sldId="460"/>
            <ac:spMk id="5" creationId="{9B83F7C0-E97C-D510-D92D-4E01C39EE9D2}"/>
          </ac:spMkLst>
        </pc:spChg>
      </pc:sldChg>
      <pc:sldChg chg="add">
        <pc:chgData name="Houston, Aileen (CIV)" userId="3240ed42-fdf0-434a-ada6-cb07d396acd7" providerId="ADAL" clId="{E9FF33F8-684B-4FED-B964-682500B0714F}" dt="2025-01-09T23:15:17.003" v="3038"/>
        <pc:sldMkLst>
          <pc:docMk/>
          <pc:sldMk cId="672213174" sldId="461"/>
        </pc:sldMkLst>
      </pc:sldChg>
      <pc:sldChg chg="add">
        <pc:chgData name="Houston, Aileen (CIV)" userId="3240ed42-fdf0-434a-ada6-cb07d396acd7" providerId="ADAL" clId="{E9FF33F8-684B-4FED-B964-682500B0714F}" dt="2025-01-09T23:15:17.003" v="3038"/>
        <pc:sldMkLst>
          <pc:docMk/>
          <pc:sldMk cId="4148954501" sldId="462"/>
        </pc:sldMkLst>
      </pc:sldChg>
      <pc:sldChg chg="add">
        <pc:chgData name="Houston, Aileen (CIV)" userId="3240ed42-fdf0-434a-ada6-cb07d396acd7" providerId="ADAL" clId="{E9FF33F8-684B-4FED-B964-682500B0714F}" dt="2025-01-09T23:15:17.003" v="3038"/>
        <pc:sldMkLst>
          <pc:docMk/>
          <pc:sldMk cId="2646566869" sldId="463"/>
        </pc:sldMkLst>
      </pc:sldChg>
      <pc:sldChg chg="del">
        <pc:chgData name="Houston, Aileen (CIV)" userId="3240ed42-fdf0-434a-ada6-cb07d396acd7" providerId="ADAL" clId="{E9FF33F8-684B-4FED-B964-682500B0714F}" dt="2025-01-09T21:14:23.494" v="2418" actId="47"/>
        <pc:sldMkLst>
          <pc:docMk/>
          <pc:sldMk cId="3330735167" sldId="466"/>
        </pc:sldMkLst>
      </pc:sldChg>
      <pc:sldChg chg="del">
        <pc:chgData name="Houston, Aileen (CIV)" userId="3240ed42-fdf0-434a-ada6-cb07d396acd7" providerId="ADAL" clId="{E9FF33F8-684B-4FED-B964-682500B0714F}" dt="2025-01-09T20:11:26.270" v="1235" actId="47"/>
        <pc:sldMkLst>
          <pc:docMk/>
          <pc:sldMk cId="541101117" sldId="467"/>
        </pc:sldMkLst>
      </pc:sldChg>
      <pc:sldChg chg="del">
        <pc:chgData name="Houston, Aileen (CIV)" userId="3240ed42-fdf0-434a-ada6-cb07d396acd7" providerId="ADAL" clId="{E9FF33F8-684B-4FED-B964-682500B0714F}" dt="2025-01-09T23:15:07.521" v="3037" actId="47"/>
        <pc:sldMkLst>
          <pc:docMk/>
          <pc:sldMk cId="2494708424" sldId="484"/>
        </pc:sldMkLst>
      </pc:sldChg>
      <pc:sldChg chg="del">
        <pc:chgData name="Houston, Aileen (CIV)" userId="3240ed42-fdf0-434a-ada6-cb07d396acd7" providerId="ADAL" clId="{E9FF33F8-684B-4FED-B964-682500B0714F}" dt="2025-01-09T20:13:33.080" v="1268" actId="47"/>
        <pc:sldMkLst>
          <pc:docMk/>
          <pc:sldMk cId="363820243" sldId="612"/>
        </pc:sldMkLst>
      </pc:sldChg>
      <pc:sldChg chg="addSp delSp modSp add mod setBg">
        <pc:chgData name="Houston, Aileen (CIV)" userId="3240ed42-fdf0-434a-ada6-cb07d396acd7" providerId="ADAL" clId="{E9FF33F8-684B-4FED-B964-682500B0714F}" dt="2025-01-10T05:18:01.803" v="3499" actId="2711"/>
        <pc:sldMkLst>
          <pc:docMk/>
          <pc:sldMk cId="4170146477" sldId="614"/>
        </pc:sldMkLst>
        <pc:spChg chg="del">
          <ac:chgData name="Houston, Aileen (CIV)" userId="3240ed42-fdf0-434a-ada6-cb07d396acd7" providerId="ADAL" clId="{E9FF33F8-684B-4FED-B964-682500B0714F}" dt="2025-01-09T19:46:19.026" v="791" actId="478"/>
          <ac:spMkLst>
            <pc:docMk/>
            <pc:sldMk cId="4170146477" sldId="614"/>
            <ac:spMk id="2" creationId="{F9D697E6-A792-E356-5380-5BAA7646C324}"/>
          </ac:spMkLst>
        </pc:spChg>
        <pc:spChg chg="del">
          <ac:chgData name="Houston, Aileen (CIV)" userId="3240ed42-fdf0-434a-ada6-cb07d396acd7" providerId="ADAL" clId="{E9FF33F8-684B-4FED-B964-682500B0714F}" dt="2025-01-09T19:41:34.738" v="656" actId="478"/>
          <ac:spMkLst>
            <pc:docMk/>
            <pc:sldMk cId="4170146477" sldId="614"/>
            <ac:spMk id="3" creationId="{AB150C81-1A5A-CC0D-2D33-ACFEF46984E7}"/>
          </ac:spMkLst>
        </pc:spChg>
        <pc:spChg chg="add del mod">
          <ac:chgData name="Houston, Aileen (CIV)" userId="3240ed42-fdf0-434a-ada6-cb07d396acd7" providerId="ADAL" clId="{E9FF33F8-684B-4FED-B964-682500B0714F}" dt="2025-01-09T19:43:07.893" v="667" actId="478"/>
          <ac:spMkLst>
            <pc:docMk/>
            <pc:sldMk cId="4170146477" sldId="614"/>
            <ac:spMk id="4" creationId="{5C6FEA99-3F31-82F8-7765-855DD2D29023}"/>
          </ac:spMkLst>
        </pc:spChg>
        <pc:spChg chg="del">
          <ac:chgData name="Houston, Aileen (CIV)" userId="3240ed42-fdf0-434a-ada6-cb07d396acd7" providerId="ADAL" clId="{E9FF33F8-684B-4FED-B964-682500B0714F}" dt="2025-01-09T19:55:03.901" v="902" actId="478"/>
          <ac:spMkLst>
            <pc:docMk/>
            <pc:sldMk cId="4170146477" sldId="614"/>
            <ac:spMk id="5" creationId="{F07B1691-F0CD-B727-029B-0B8787EEC327}"/>
          </ac:spMkLst>
        </pc:spChg>
        <pc:spChg chg="add del mod">
          <ac:chgData name="Houston, Aileen (CIV)" userId="3240ed42-fdf0-434a-ada6-cb07d396acd7" providerId="ADAL" clId="{E9FF33F8-684B-4FED-B964-682500B0714F}" dt="2025-01-09T20:03:31.078" v="1122" actId="478"/>
          <ac:spMkLst>
            <pc:docMk/>
            <pc:sldMk cId="4170146477" sldId="614"/>
            <ac:spMk id="6" creationId="{7C392373-4A80-AFDB-784E-3929B4DE3CCF}"/>
          </ac:spMkLst>
        </pc:spChg>
        <pc:spChg chg="add del mod">
          <ac:chgData name="Houston, Aileen (CIV)" userId="3240ed42-fdf0-434a-ada6-cb07d396acd7" providerId="ADAL" clId="{E9FF33F8-684B-4FED-B964-682500B0714F}" dt="2025-01-09T19:47:06.051" v="807" actId="478"/>
          <ac:spMkLst>
            <pc:docMk/>
            <pc:sldMk cId="4170146477" sldId="614"/>
            <ac:spMk id="7" creationId="{09189A03-F9BF-2DAC-0C72-2A23A5AAA5AD}"/>
          </ac:spMkLst>
        </pc:spChg>
        <pc:spChg chg="add del mod">
          <ac:chgData name="Houston, Aileen (CIV)" userId="3240ed42-fdf0-434a-ada6-cb07d396acd7" providerId="ADAL" clId="{E9FF33F8-684B-4FED-B964-682500B0714F}" dt="2025-01-09T19:47:08.598" v="808" actId="478"/>
          <ac:spMkLst>
            <pc:docMk/>
            <pc:sldMk cId="4170146477" sldId="614"/>
            <ac:spMk id="8" creationId="{1F4DD0F0-7A0C-1FBF-C5BF-1DCA7B1012FB}"/>
          </ac:spMkLst>
        </pc:spChg>
        <pc:spChg chg="add mod">
          <ac:chgData name="Houston, Aileen (CIV)" userId="3240ed42-fdf0-434a-ada6-cb07d396acd7" providerId="ADAL" clId="{E9FF33F8-684B-4FED-B964-682500B0714F}" dt="2025-01-10T05:18:01.803" v="3499" actId="2711"/>
          <ac:spMkLst>
            <pc:docMk/>
            <pc:sldMk cId="4170146477" sldId="614"/>
            <ac:spMk id="9" creationId="{5E3DCD74-16AF-FE42-A9D9-FFCBE76E7A69}"/>
          </ac:spMkLst>
        </pc:spChg>
        <pc:spChg chg="add del mod">
          <ac:chgData name="Houston, Aileen (CIV)" userId="3240ed42-fdf0-434a-ada6-cb07d396acd7" providerId="ADAL" clId="{E9FF33F8-684B-4FED-B964-682500B0714F}" dt="2025-01-09T20:47:27.714" v="1915" actId="478"/>
          <ac:spMkLst>
            <pc:docMk/>
            <pc:sldMk cId="4170146477" sldId="614"/>
            <ac:spMk id="11" creationId="{C63A4B40-6F98-C929-FEB8-C11102875B80}"/>
          </ac:spMkLst>
        </pc:spChg>
        <pc:spChg chg="add mod">
          <ac:chgData name="Houston, Aileen (CIV)" userId="3240ed42-fdf0-434a-ada6-cb07d396acd7" providerId="ADAL" clId="{E9FF33F8-684B-4FED-B964-682500B0714F}" dt="2025-01-10T05:18:01.803" v="3499" actId="2711"/>
          <ac:spMkLst>
            <pc:docMk/>
            <pc:sldMk cId="4170146477" sldId="614"/>
            <ac:spMk id="12" creationId="{CFFCB282-DD7B-E87B-2715-DFFC1C635505}"/>
          </ac:spMkLst>
        </pc:spChg>
      </pc:sldChg>
      <pc:sldChg chg="addSp delSp modSp add mod setBg">
        <pc:chgData name="Houston, Aileen (CIV)" userId="3240ed42-fdf0-434a-ada6-cb07d396acd7" providerId="ADAL" clId="{E9FF33F8-684B-4FED-B964-682500B0714F}" dt="2025-01-10T05:18:08.488" v="3500" actId="2711"/>
        <pc:sldMkLst>
          <pc:docMk/>
          <pc:sldMk cId="3759463069" sldId="615"/>
        </pc:sldMkLst>
        <pc:spChg chg="add mod">
          <ac:chgData name="Houston, Aileen (CIV)" userId="3240ed42-fdf0-434a-ada6-cb07d396acd7" providerId="ADAL" clId="{E9FF33F8-684B-4FED-B964-682500B0714F}" dt="2025-01-10T05:18:08.488" v="3500" actId="2711"/>
          <ac:spMkLst>
            <pc:docMk/>
            <pc:sldMk cId="3759463069" sldId="615"/>
            <ac:spMk id="2" creationId="{4C34DB50-2465-F892-0130-A988D73C61DF}"/>
          </ac:spMkLst>
        </pc:spChg>
        <pc:spChg chg="add del mod">
          <ac:chgData name="Houston, Aileen (CIV)" userId="3240ed42-fdf0-434a-ada6-cb07d396acd7" providerId="ADAL" clId="{E9FF33F8-684B-4FED-B964-682500B0714F}" dt="2025-01-10T05:10:01.517" v="3406" actId="21"/>
          <ac:spMkLst>
            <pc:docMk/>
            <pc:sldMk cId="3759463069" sldId="615"/>
            <ac:spMk id="3" creationId="{638DA850-6689-2540-9B55-BCD07DD3A655}"/>
          </ac:spMkLst>
        </pc:spChg>
        <pc:spChg chg="add del mod">
          <ac:chgData name="Houston, Aileen (CIV)" userId="3240ed42-fdf0-434a-ada6-cb07d396acd7" providerId="ADAL" clId="{E9FF33F8-684B-4FED-B964-682500B0714F}" dt="2025-01-09T20:46:54.327" v="1908" actId="478"/>
          <ac:spMkLst>
            <pc:docMk/>
            <pc:sldMk cId="3759463069" sldId="615"/>
            <ac:spMk id="3" creationId="{A58ED060-A1D2-B7C1-9D89-F8DEA1D3FD32}"/>
          </ac:spMkLst>
        </pc:spChg>
        <pc:spChg chg="mod">
          <ac:chgData name="Houston, Aileen (CIV)" userId="3240ed42-fdf0-434a-ada6-cb07d396acd7" providerId="ADAL" clId="{E9FF33F8-684B-4FED-B964-682500B0714F}" dt="2025-01-10T05:18:08.488" v="3500" actId="2711"/>
          <ac:spMkLst>
            <pc:docMk/>
            <pc:sldMk cId="3759463069" sldId="615"/>
            <ac:spMk id="6" creationId="{460053AB-7993-5842-3F89-E83C8B261BDD}"/>
          </ac:spMkLst>
        </pc:spChg>
        <pc:spChg chg="del mod">
          <ac:chgData name="Houston, Aileen (CIV)" userId="3240ed42-fdf0-434a-ada6-cb07d396acd7" providerId="ADAL" clId="{E9FF33F8-684B-4FED-B964-682500B0714F}" dt="2025-01-09T20:29:52.971" v="1646" actId="478"/>
          <ac:spMkLst>
            <pc:docMk/>
            <pc:sldMk cId="3759463069" sldId="615"/>
            <ac:spMk id="9" creationId="{73650304-8394-3838-C170-CB63F785E624}"/>
          </ac:spMkLst>
        </pc:spChg>
        <pc:spChg chg="add del mod">
          <ac:chgData name="Houston, Aileen (CIV)" userId="3240ed42-fdf0-434a-ada6-cb07d396acd7" providerId="ADAL" clId="{E9FF33F8-684B-4FED-B964-682500B0714F}" dt="2025-01-09T20:47:21.908" v="1914" actId="478"/>
          <ac:spMkLst>
            <pc:docMk/>
            <pc:sldMk cId="3759463069" sldId="615"/>
            <ac:spMk id="53" creationId="{41F3DDF4-0C5A-9F4D-6682-BED0349B4668}"/>
          </ac:spMkLst>
        </pc:spChg>
      </pc:sldChg>
      <pc:sldChg chg="addSp delSp modSp add mod ord">
        <pc:chgData name="Houston, Aileen (CIV)" userId="3240ed42-fdf0-434a-ada6-cb07d396acd7" providerId="ADAL" clId="{E9FF33F8-684B-4FED-B964-682500B0714F}" dt="2025-01-10T05:26:56.771" v="3580" actId="1440"/>
        <pc:sldMkLst>
          <pc:docMk/>
          <pc:sldMk cId="603484261" sldId="616"/>
        </pc:sldMkLst>
        <pc:spChg chg="add mod">
          <ac:chgData name="Houston, Aileen (CIV)" userId="3240ed42-fdf0-434a-ada6-cb07d396acd7" providerId="ADAL" clId="{E9FF33F8-684B-4FED-B964-682500B0714F}" dt="2025-01-10T05:26:36.200" v="3579"/>
          <ac:spMkLst>
            <pc:docMk/>
            <pc:sldMk cId="603484261" sldId="616"/>
            <ac:spMk id="3" creationId="{0C609A28-AE30-FB7A-9EAC-6EB6D181C09A}"/>
          </ac:spMkLst>
        </pc:spChg>
        <pc:spChg chg="del mod">
          <ac:chgData name="Houston, Aileen (CIV)" userId="3240ed42-fdf0-434a-ada6-cb07d396acd7" providerId="ADAL" clId="{E9FF33F8-684B-4FED-B964-682500B0714F}" dt="2025-01-10T05:26:35.832" v="3578" actId="478"/>
          <ac:spMkLst>
            <pc:docMk/>
            <pc:sldMk cId="603484261" sldId="616"/>
            <ac:spMk id="9" creationId="{9C2F6647-6B0A-E344-78E3-7449255F75C6}"/>
          </ac:spMkLst>
        </pc:spChg>
        <pc:spChg chg="del mod">
          <ac:chgData name="Houston, Aileen (CIV)" userId="3240ed42-fdf0-434a-ada6-cb07d396acd7" providerId="ADAL" clId="{E9FF33F8-684B-4FED-B964-682500B0714F}" dt="2025-01-09T20:12:09.555" v="1246" actId="478"/>
          <ac:spMkLst>
            <pc:docMk/>
            <pc:sldMk cId="603484261" sldId="616"/>
            <ac:spMk id="11" creationId="{55597442-0E19-A25F-4A36-A156960E14C2}"/>
          </ac:spMkLst>
        </pc:spChg>
        <pc:picChg chg="add mod">
          <ac:chgData name="Houston, Aileen (CIV)" userId="3240ed42-fdf0-434a-ada6-cb07d396acd7" providerId="ADAL" clId="{E9FF33F8-684B-4FED-B964-682500B0714F}" dt="2025-01-10T05:26:56.771" v="3580" actId="1440"/>
          <ac:picMkLst>
            <pc:docMk/>
            <pc:sldMk cId="603484261" sldId="616"/>
            <ac:picMk id="2" creationId="{D02459F0-B214-A1E8-5AB3-9526D5088543}"/>
          </ac:picMkLst>
        </pc:picChg>
        <pc:picChg chg="mod">
          <ac:chgData name="Houston, Aileen (CIV)" userId="3240ed42-fdf0-434a-ada6-cb07d396acd7" providerId="ADAL" clId="{E9FF33F8-684B-4FED-B964-682500B0714F}" dt="2025-01-09T20:13:46.222" v="1270" actId="1076"/>
          <ac:picMkLst>
            <pc:docMk/>
            <pc:sldMk cId="603484261" sldId="616"/>
            <ac:picMk id="10" creationId="{4E708ACA-3313-E6DE-509E-19DB9AA20E2D}"/>
          </ac:picMkLst>
        </pc:picChg>
      </pc:sldChg>
      <pc:sldChg chg="addSp delSp modSp add mod modClrScheme chgLayout">
        <pc:chgData name="Houston, Aileen (CIV)" userId="3240ed42-fdf0-434a-ada6-cb07d396acd7" providerId="ADAL" clId="{E9FF33F8-684B-4FED-B964-682500B0714F}" dt="2025-01-10T05:18:31.217" v="3501" actId="2711"/>
        <pc:sldMkLst>
          <pc:docMk/>
          <pc:sldMk cId="2483751731" sldId="617"/>
        </pc:sldMkLst>
        <pc:spChg chg="add del mod ord">
          <ac:chgData name="Houston, Aileen (CIV)" userId="3240ed42-fdf0-434a-ada6-cb07d396acd7" providerId="ADAL" clId="{E9FF33F8-684B-4FED-B964-682500B0714F}" dt="2025-01-09T20:16:49.047" v="1284" actId="478"/>
          <ac:spMkLst>
            <pc:docMk/>
            <pc:sldMk cId="2483751731" sldId="617"/>
            <ac:spMk id="2" creationId="{57680510-1BCD-26D2-0B7A-20313C8677FE}"/>
          </ac:spMkLst>
        </pc:spChg>
        <pc:spChg chg="add del mod ord">
          <ac:chgData name="Houston, Aileen (CIV)" userId="3240ed42-fdf0-434a-ada6-cb07d396acd7" providerId="ADAL" clId="{E9FF33F8-684B-4FED-B964-682500B0714F}" dt="2025-01-09T20:17:36.676" v="1290" actId="478"/>
          <ac:spMkLst>
            <pc:docMk/>
            <pc:sldMk cId="2483751731" sldId="617"/>
            <ac:spMk id="3" creationId="{56427495-FFB0-0DE8-F90D-E728015CF3E8}"/>
          </ac:spMkLst>
        </pc:spChg>
        <pc:spChg chg="add del mod">
          <ac:chgData name="Houston, Aileen (CIV)" userId="3240ed42-fdf0-434a-ada6-cb07d396acd7" providerId="ADAL" clId="{E9FF33F8-684B-4FED-B964-682500B0714F}" dt="2025-01-10T05:10:22.342" v="3409" actId="21"/>
          <ac:spMkLst>
            <pc:docMk/>
            <pc:sldMk cId="2483751731" sldId="617"/>
            <ac:spMk id="3" creationId="{638DA850-6689-2540-9B55-BCD07DD3A655}"/>
          </ac:spMkLst>
        </pc:spChg>
        <pc:spChg chg="add del mod ord">
          <ac:chgData name="Houston, Aileen (CIV)" userId="3240ed42-fdf0-434a-ada6-cb07d396acd7" providerId="ADAL" clId="{E9FF33F8-684B-4FED-B964-682500B0714F}" dt="2025-01-09T20:17:36.676" v="1290" actId="478"/>
          <ac:spMkLst>
            <pc:docMk/>
            <pc:sldMk cId="2483751731" sldId="617"/>
            <ac:spMk id="4" creationId="{C41B0B98-4D6B-B6DD-117A-4D480278A21A}"/>
          </ac:spMkLst>
        </pc:spChg>
        <pc:spChg chg="add mod">
          <ac:chgData name="Houston, Aileen (CIV)" userId="3240ed42-fdf0-434a-ada6-cb07d396acd7" providerId="ADAL" clId="{E9FF33F8-684B-4FED-B964-682500B0714F}" dt="2025-01-10T05:18:31.217" v="3501" actId="2711"/>
          <ac:spMkLst>
            <pc:docMk/>
            <pc:sldMk cId="2483751731" sldId="617"/>
            <ac:spMk id="5" creationId="{290C891C-9748-4697-F424-9A1EB679EB95}"/>
          </ac:spMkLst>
        </pc:spChg>
        <pc:spChg chg="del">
          <ac:chgData name="Houston, Aileen (CIV)" userId="3240ed42-fdf0-434a-ada6-cb07d396acd7" providerId="ADAL" clId="{E9FF33F8-684B-4FED-B964-682500B0714F}" dt="2025-01-09T20:15:49.707" v="1280" actId="478"/>
          <ac:spMkLst>
            <pc:docMk/>
            <pc:sldMk cId="2483751731" sldId="617"/>
            <ac:spMk id="6" creationId="{CD257506-6D44-C0FD-3730-0433A1E1ADCF}"/>
          </ac:spMkLst>
        </pc:spChg>
        <pc:spChg chg="add del mod">
          <ac:chgData name="Houston, Aileen (CIV)" userId="3240ed42-fdf0-434a-ada6-cb07d396acd7" providerId="ADAL" clId="{E9FF33F8-684B-4FED-B964-682500B0714F}" dt="2025-01-09T20:21:34.466" v="1442" actId="478"/>
          <ac:spMkLst>
            <pc:docMk/>
            <pc:sldMk cId="2483751731" sldId="617"/>
            <ac:spMk id="8" creationId="{C222DBE3-0E06-D843-27A2-5CF8E07C4958}"/>
          </ac:spMkLst>
        </pc:spChg>
        <pc:spChg chg="del mod">
          <ac:chgData name="Houston, Aileen (CIV)" userId="3240ed42-fdf0-434a-ada6-cb07d396acd7" providerId="ADAL" clId="{E9FF33F8-684B-4FED-B964-682500B0714F}" dt="2025-01-09T20:29:59.999" v="1648" actId="478"/>
          <ac:spMkLst>
            <pc:docMk/>
            <pc:sldMk cId="2483751731" sldId="617"/>
            <ac:spMk id="9" creationId="{20674E4A-45AF-B4C2-7C8A-99FE00078F57}"/>
          </ac:spMkLst>
        </pc:spChg>
        <pc:spChg chg="add del mod">
          <ac:chgData name="Houston, Aileen (CIV)" userId="3240ed42-fdf0-434a-ada6-cb07d396acd7" providerId="ADAL" clId="{E9FF33F8-684B-4FED-B964-682500B0714F}" dt="2025-01-09T20:22:10.953" v="1451" actId="478"/>
          <ac:spMkLst>
            <pc:docMk/>
            <pc:sldMk cId="2483751731" sldId="617"/>
            <ac:spMk id="11" creationId="{80A8B33D-89B4-4B01-A74B-2993C3564698}"/>
          </ac:spMkLst>
        </pc:spChg>
        <pc:spChg chg="add del mod">
          <ac:chgData name="Houston, Aileen (CIV)" userId="3240ed42-fdf0-434a-ada6-cb07d396acd7" providerId="ADAL" clId="{E9FF33F8-684B-4FED-B964-682500B0714F}" dt="2025-01-09T20:22:12.601" v="1452" actId="478"/>
          <ac:spMkLst>
            <pc:docMk/>
            <pc:sldMk cId="2483751731" sldId="617"/>
            <ac:spMk id="12" creationId="{0FACBEEF-E994-032C-7021-20555C641365}"/>
          </ac:spMkLst>
        </pc:spChg>
        <pc:spChg chg="add del mod">
          <ac:chgData name="Houston, Aileen (CIV)" userId="3240ed42-fdf0-434a-ada6-cb07d396acd7" providerId="ADAL" clId="{E9FF33F8-684B-4FED-B964-682500B0714F}" dt="2025-01-09T20:24:11.027" v="1469" actId="478"/>
          <ac:spMkLst>
            <pc:docMk/>
            <pc:sldMk cId="2483751731" sldId="617"/>
            <ac:spMk id="13" creationId="{51AA2B76-FA1F-D65F-90BE-34474DBD04E7}"/>
          </ac:spMkLst>
        </pc:spChg>
        <pc:spChg chg="add del mod">
          <ac:chgData name="Houston, Aileen (CIV)" userId="3240ed42-fdf0-434a-ada6-cb07d396acd7" providerId="ADAL" clId="{E9FF33F8-684B-4FED-B964-682500B0714F}" dt="2025-01-09T20:24:12.743" v="1470" actId="478"/>
          <ac:spMkLst>
            <pc:docMk/>
            <pc:sldMk cId="2483751731" sldId="617"/>
            <ac:spMk id="14" creationId="{A1702FCA-7E6F-3C3A-B84D-111F3888899F}"/>
          </ac:spMkLst>
        </pc:spChg>
        <pc:spChg chg="add del mod">
          <ac:chgData name="Houston, Aileen (CIV)" userId="3240ed42-fdf0-434a-ada6-cb07d396acd7" providerId="ADAL" clId="{E9FF33F8-684B-4FED-B964-682500B0714F}" dt="2025-01-09T20:24:15.337" v="1471" actId="478"/>
          <ac:spMkLst>
            <pc:docMk/>
            <pc:sldMk cId="2483751731" sldId="617"/>
            <ac:spMk id="15" creationId="{7C367955-47E1-4764-F60A-89E0EF6DD937}"/>
          </ac:spMkLst>
        </pc:spChg>
        <pc:spChg chg="add del mod">
          <ac:chgData name="Houston, Aileen (CIV)" userId="3240ed42-fdf0-434a-ada6-cb07d396acd7" providerId="ADAL" clId="{E9FF33F8-684B-4FED-B964-682500B0714F}" dt="2025-01-09T20:25:59.591" v="1501" actId="478"/>
          <ac:spMkLst>
            <pc:docMk/>
            <pc:sldMk cId="2483751731" sldId="617"/>
            <ac:spMk id="17" creationId="{799841D8-47B7-FB49-38AB-AB236C8448CE}"/>
          </ac:spMkLst>
        </pc:spChg>
        <pc:spChg chg="add del mod">
          <ac:chgData name="Houston, Aileen (CIV)" userId="3240ed42-fdf0-434a-ada6-cb07d396acd7" providerId="ADAL" clId="{E9FF33F8-684B-4FED-B964-682500B0714F}" dt="2025-01-09T20:26:00.714" v="1502" actId="478"/>
          <ac:spMkLst>
            <pc:docMk/>
            <pc:sldMk cId="2483751731" sldId="617"/>
            <ac:spMk id="18" creationId="{A62720B8-F147-6FD7-54B7-308A86EDDC8C}"/>
          </ac:spMkLst>
        </pc:spChg>
        <pc:spChg chg="add del mod">
          <ac:chgData name="Houston, Aileen (CIV)" userId="3240ed42-fdf0-434a-ada6-cb07d396acd7" providerId="ADAL" clId="{E9FF33F8-684B-4FED-B964-682500B0714F}" dt="2025-01-09T20:26:02.041" v="1503" actId="478"/>
          <ac:spMkLst>
            <pc:docMk/>
            <pc:sldMk cId="2483751731" sldId="617"/>
            <ac:spMk id="19" creationId="{AC04BFC0-0413-E3AD-8EDA-090B5BF31D53}"/>
          </ac:spMkLst>
        </pc:spChg>
        <pc:spChg chg="add del mod">
          <ac:chgData name="Houston, Aileen (CIV)" userId="3240ed42-fdf0-434a-ada6-cb07d396acd7" providerId="ADAL" clId="{E9FF33F8-684B-4FED-B964-682500B0714F}" dt="2025-01-09T20:30:33.861" v="1653" actId="478"/>
          <ac:spMkLst>
            <pc:docMk/>
            <pc:sldMk cId="2483751731" sldId="617"/>
            <ac:spMk id="20" creationId="{F9ACB5D8-241B-4815-25AD-2CB753C8FDD0}"/>
          </ac:spMkLst>
        </pc:spChg>
        <pc:spChg chg="add del mod">
          <ac:chgData name="Houston, Aileen (CIV)" userId="3240ed42-fdf0-434a-ada6-cb07d396acd7" providerId="ADAL" clId="{E9FF33F8-684B-4FED-B964-682500B0714F}" dt="2025-01-09T20:30:35.423" v="1654" actId="478"/>
          <ac:spMkLst>
            <pc:docMk/>
            <pc:sldMk cId="2483751731" sldId="617"/>
            <ac:spMk id="21" creationId="{7D5DEC33-BFE9-0AF1-6EB8-EE8099E94233}"/>
          </ac:spMkLst>
        </pc:spChg>
        <pc:spChg chg="add del mod">
          <ac:chgData name="Houston, Aileen (CIV)" userId="3240ed42-fdf0-434a-ada6-cb07d396acd7" providerId="ADAL" clId="{E9FF33F8-684B-4FED-B964-682500B0714F}" dt="2025-01-09T20:30:36.535" v="1655" actId="478"/>
          <ac:spMkLst>
            <pc:docMk/>
            <pc:sldMk cId="2483751731" sldId="617"/>
            <ac:spMk id="22" creationId="{981F5133-B59F-83ED-64DF-64900B9FDA56}"/>
          </ac:spMkLst>
        </pc:spChg>
        <pc:spChg chg="add mod">
          <ac:chgData name="Houston, Aileen (CIV)" userId="3240ed42-fdf0-434a-ada6-cb07d396acd7" providerId="ADAL" clId="{E9FF33F8-684B-4FED-B964-682500B0714F}" dt="2025-01-10T05:18:31.217" v="3501" actId="2711"/>
          <ac:spMkLst>
            <pc:docMk/>
            <pc:sldMk cId="2483751731" sldId="617"/>
            <ac:spMk id="23" creationId="{8ECFD376-17BC-C871-1CED-ADF464B70A00}"/>
          </ac:spMkLst>
        </pc:spChg>
        <pc:spChg chg="add mod ord">
          <ac:chgData name="Houston, Aileen (CIV)" userId="3240ed42-fdf0-434a-ada6-cb07d396acd7" providerId="ADAL" clId="{E9FF33F8-684B-4FED-B964-682500B0714F}" dt="2025-01-10T05:18:31.217" v="3501" actId="2711"/>
          <ac:spMkLst>
            <pc:docMk/>
            <pc:sldMk cId="2483751731" sldId="617"/>
            <ac:spMk id="28" creationId="{7EE61938-21C1-90A3-3E0B-AC4E7644D9F0}"/>
          </ac:spMkLst>
        </pc:spChg>
        <pc:spChg chg="add del mod">
          <ac:chgData name="Houston, Aileen (CIV)" userId="3240ed42-fdf0-434a-ada6-cb07d396acd7" providerId="ADAL" clId="{E9FF33F8-684B-4FED-B964-682500B0714F}" dt="2025-01-09T20:40:37.060" v="1738" actId="478"/>
          <ac:spMkLst>
            <pc:docMk/>
            <pc:sldMk cId="2483751731" sldId="617"/>
            <ac:spMk id="31" creationId="{91B16790-2E4D-3D28-FC48-4C8F80E12AF9}"/>
          </ac:spMkLst>
        </pc:spChg>
        <pc:spChg chg="add del mod">
          <ac:chgData name="Houston, Aileen (CIV)" userId="3240ed42-fdf0-434a-ada6-cb07d396acd7" providerId="ADAL" clId="{E9FF33F8-684B-4FED-B964-682500B0714F}" dt="2025-01-09T20:40:38.389" v="1739" actId="478"/>
          <ac:spMkLst>
            <pc:docMk/>
            <pc:sldMk cId="2483751731" sldId="617"/>
            <ac:spMk id="32" creationId="{F0F01E5A-2140-6A14-9AF6-2517771EBE03}"/>
          </ac:spMkLst>
        </pc:spChg>
        <pc:spChg chg="mod">
          <ac:chgData name="Houston, Aileen (CIV)" userId="3240ed42-fdf0-434a-ada6-cb07d396acd7" providerId="ADAL" clId="{E9FF33F8-684B-4FED-B964-682500B0714F}" dt="2025-01-09T20:40:43.888" v="1744"/>
          <ac:spMkLst>
            <pc:docMk/>
            <pc:sldMk cId="2483751731" sldId="617"/>
            <ac:spMk id="36" creationId="{9B07E725-F210-3873-A103-845657FD8F8D}"/>
          </ac:spMkLst>
        </pc:spChg>
        <pc:spChg chg="mod">
          <ac:chgData name="Houston, Aileen (CIV)" userId="3240ed42-fdf0-434a-ada6-cb07d396acd7" providerId="ADAL" clId="{E9FF33F8-684B-4FED-B964-682500B0714F}" dt="2025-01-09T20:40:43.888" v="1744"/>
          <ac:spMkLst>
            <pc:docMk/>
            <pc:sldMk cId="2483751731" sldId="617"/>
            <ac:spMk id="39" creationId="{15780948-FBB9-D5F7-3EB3-1A1B6B4A01AB}"/>
          </ac:spMkLst>
        </pc:spChg>
        <pc:spChg chg="mod">
          <ac:chgData name="Houston, Aileen (CIV)" userId="3240ed42-fdf0-434a-ada6-cb07d396acd7" providerId="ADAL" clId="{E9FF33F8-684B-4FED-B964-682500B0714F}" dt="2025-01-09T20:40:57.439" v="1753"/>
          <ac:spMkLst>
            <pc:docMk/>
            <pc:sldMk cId="2483751731" sldId="617"/>
            <ac:spMk id="42" creationId="{37D6B5E5-B6FA-2FEA-508B-8B0314521152}"/>
          </ac:spMkLst>
        </pc:spChg>
        <pc:spChg chg="mod">
          <ac:chgData name="Houston, Aileen (CIV)" userId="3240ed42-fdf0-434a-ada6-cb07d396acd7" providerId="ADAL" clId="{E9FF33F8-684B-4FED-B964-682500B0714F}" dt="2025-01-09T20:40:57.439" v="1753"/>
          <ac:spMkLst>
            <pc:docMk/>
            <pc:sldMk cId="2483751731" sldId="617"/>
            <ac:spMk id="45" creationId="{83EAB2BB-7350-DB24-191C-CE97C211ACB7}"/>
          </ac:spMkLst>
        </pc:spChg>
        <pc:spChg chg="mod">
          <ac:chgData name="Houston, Aileen (CIV)" userId="3240ed42-fdf0-434a-ada6-cb07d396acd7" providerId="ADAL" clId="{E9FF33F8-684B-4FED-B964-682500B0714F}" dt="2025-01-10T05:18:31.217" v="3501" actId="2711"/>
          <ac:spMkLst>
            <pc:docMk/>
            <pc:sldMk cId="2483751731" sldId="617"/>
            <ac:spMk id="48" creationId="{18027208-F9DC-87B5-8010-A25351415CB2}"/>
          </ac:spMkLst>
        </pc:spChg>
        <pc:spChg chg="mod">
          <ac:chgData name="Houston, Aileen (CIV)" userId="3240ed42-fdf0-434a-ada6-cb07d396acd7" providerId="ADAL" clId="{E9FF33F8-684B-4FED-B964-682500B0714F}" dt="2025-01-10T05:18:31.217" v="3501" actId="2711"/>
          <ac:spMkLst>
            <pc:docMk/>
            <pc:sldMk cId="2483751731" sldId="617"/>
            <ac:spMk id="51" creationId="{FBF65FC7-4805-9AE7-96C3-4C1F3EB067A0}"/>
          </ac:spMkLst>
        </pc:spChg>
        <pc:spChg chg="add del mod">
          <ac:chgData name="Houston, Aileen (CIV)" userId="3240ed42-fdf0-434a-ada6-cb07d396acd7" providerId="ADAL" clId="{E9FF33F8-684B-4FED-B964-682500B0714F}" dt="2025-01-09T20:47:10.448" v="1911" actId="21"/>
          <ac:spMkLst>
            <pc:docMk/>
            <pc:sldMk cId="2483751731" sldId="617"/>
            <ac:spMk id="53" creationId="{41F3DDF4-0C5A-9F4D-6682-BED0349B4668}"/>
          </ac:spMkLst>
        </pc:spChg>
        <pc:grpChg chg="add mod">
          <ac:chgData name="Houston, Aileen (CIV)" userId="3240ed42-fdf0-434a-ada6-cb07d396acd7" providerId="ADAL" clId="{E9FF33F8-684B-4FED-B964-682500B0714F}" dt="2025-01-10T05:10:17.388" v="3408" actId="1076"/>
          <ac:grpSpMkLst>
            <pc:docMk/>
            <pc:sldMk cId="2483751731" sldId="617"/>
            <ac:grpSpMk id="33" creationId="{B3D53A02-7BF7-B264-357A-DBD0624DD2B5}"/>
          </ac:grpSpMkLst>
        </pc:grpChg>
        <pc:grpChg chg="add mod">
          <ac:chgData name="Houston, Aileen (CIV)" userId="3240ed42-fdf0-434a-ada6-cb07d396acd7" providerId="ADAL" clId="{E9FF33F8-684B-4FED-B964-682500B0714F}" dt="2025-01-10T05:10:17.388" v="3408" actId="1076"/>
          <ac:grpSpMkLst>
            <pc:docMk/>
            <pc:sldMk cId="2483751731" sldId="617"/>
            <ac:grpSpMk id="34" creationId="{ADA1FEA1-ADE0-4402-9DAF-E625BCC6AC74}"/>
          </ac:grpSpMkLst>
        </pc:grpChg>
        <pc:grpChg chg="add mod">
          <ac:chgData name="Houston, Aileen (CIV)" userId="3240ed42-fdf0-434a-ada6-cb07d396acd7" providerId="ADAL" clId="{E9FF33F8-684B-4FED-B964-682500B0714F}" dt="2025-01-09T20:40:48.882" v="1748" actId="1076"/>
          <ac:grpSpMkLst>
            <pc:docMk/>
            <pc:sldMk cId="2483751731" sldId="617"/>
            <ac:grpSpMk id="35" creationId="{67A4F354-4B39-1749-EDF3-43398A8DCB3D}"/>
          </ac:grpSpMkLst>
        </pc:grpChg>
        <pc:grpChg chg="add mod">
          <ac:chgData name="Houston, Aileen (CIV)" userId="3240ed42-fdf0-434a-ada6-cb07d396acd7" providerId="ADAL" clId="{E9FF33F8-684B-4FED-B964-682500B0714F}" dt="2025-01-09T20:40:43.888" v="1744"/>
          <ac:grpSpMkLst>
            <pc:docMk/>
            <pc:sldMk cId="2483751731" sldId="617"/>
            <ac:grpSpMk id="38" creationId="{2404E584-D313-8D20-9756-A62612616E23}"/>
          </ac:grpSpMkLst>
        </pc:grpChg>
        <pc:grpChg chg="add mod">
          <ac:chgData name="Houston, Aileen (CIV)" userId="3240ed42-fdf0-434a-ada6-cb07d396acd7" providerId="ADAL" clId="{E9FF33F8-684B-4FED-B964-682500B0714F}" dt="2025-01-09T20:40:57.439" v="1753"/>
          <ac:grpSpMkLst>
            <pc:docMk/>
            <pc:sldMk cId="2483751731" sldId="617"/>
            <ac:grpSpMk id="41" creationId="{D2F78B19-0147-D3B5-FC68-1CD1F5C77E98}"/>
          </ac:grpSpMkLst>
        </pc:grpChg>
        <pc:grpChg chg="add mod">
          <ac:chgData name="Houston, Aileen (CIV)" userId="3240ed42-fdf0-434a-ada6-cb07d396acd7" providerId="ADAL" clId="{E9FF33F8-684B-4FED-B964-682500B0714F}" dt="2025-01-09T20:40:57.439" v="1753"/>
          <ac:grpSpMkLst>
            <pc:docMk/>
            <pc:sldMk cId="2483751731" sldId="617"/>
            <ac:grpSpMk id="44" creationId="{1B2D1A6B-97DF-84DB-7892-8133FCFDC493}"/>
          </ac:grpSpMkLst>
        </pc:grpChg>
        <pc:grpChg chg="add mod">
          <ac:chgData name="Houston, Aileen (CIV)" userId="3240ed42-fdf0-434a-ada6-cb07d396acd7" providerId="ADAL" clId="{E9FF33F8-684B-4FED-B964-682500B0714F}" dt="2025-01-10T05:10:17.388" v="3408" actId="1076"/>
          <ac:grpSpMkLst>
            <pc:docMk/>
            <pc:sldMk cId="2483751731" sldId="617"/>
            <ac:grpSpMk id="47" creationId="{E8A51B94-BE8D-7D68-2CA1-B0D0860F09AB}"/>
          </ac:grpSpMkLst>
        </pc:grpChg>
        <pc:grpChg chg="add mod">
          <ac:chgData name="Houston, Aileen (CIV)" userId="3240ed42-fdf0-434a-ada6-cb07d396acd7" providerId="ADAL" clId="{E9FF33F8-684B-4FED-B964-682500B0714F}" dt="2025-01-10T05:10:17.388" v="3408" actId="1076"/>
          <ac:grpSpMkLst>
            <pc:docMk/>
            <pc:sldMk cId="2483751731" sldId="617"/>
            <ac:grpSpMk id="50" creationId="{748FD91A-1F46-632D-F910-41C653AE74A5}"/>
          </ac:grpSpMkLst>
        </pc:grpChg>
        <pc:picChg chg="add del mod">
          <ac:chgData name="Houston, Aileen (CIV)" userId="3240ed42-fdf0-434a-ada6-cb07d396acd7" providerId="ADAL" clId="{E9FF33F8-684B-4FED-B964-682500B0714F}" dt="2025-01-09T20:31:01.144" v="1658" actId="21"/>
          <ac:picMkLst>
            <pc:docMk/>
            <pc:sldMk cId="2483751731" sldId="617"/>
            <ac:picMk id="7" creationId="{B86D86C4-9264-4CB1-0733-E5616EC1378D}"/>
          </ac:picMkLst>
        </pc:picChg>
        <pc:picChg chg="add del mod">
          <ac:chgData name="Houston, Aileen (CIV)" userId="3240ed42-fdf0-434a-ada6-cb07d396acd7" providerId="ADAL" clId="{E9FF33F8-684B-4FED-B964-682500B0714F}" dt="2025-01-09T20:41:33.914" v="1759" actId="1076"/>
          <ac:picMkLst>
            <pc:docMk/>
            <pc:sldMk cId="2483751731" sldId="617"/>
            <ac:picMk id="10" creationId="{AF8CCF14-F011-041C-78B7-260D27B5D646}"/>
          </ac:picMkLst>
        </pc:picChg>
        <pc:picChg chg="add del mod">
          <ac:chgData name="Houston, Aileen (CIV)" userId="3240ed42-fdf0-434a-ada6-cb07d396acd7" providerId="ADAL" clId="{E9FF33F8-684B-4FED-B964-682500B0714F}" dt="2025-01-09T20:31:43.081" v="1660" actId="478"/>
          <ac:picMkLst>
            <pc:docMk/>
            <pc:sldMk cId="2483751731" sldId="617"/>
            <ac:picMk id="25" creationId="{D86B2D10-FB04-5E53-8F57-60B38FC752F6}"/>
          </ac:picMkLst>
        </pc:picChg>
        <pc:picChg chg="add mod">
          <ac:chgData name="Houston, Aileen (CIV)" userId="3240ed42-fdf0-434a-ada6-cb07d396acd7" providerId="ADAL" clId="{E9FF33F8-684B-4FED-B964-682500B0714F}" dt="2025-01-09T20:40:28.407" v="1737" actId="164"/>
          <ac:picMkLst>
            <pc:docMk/>
            <pc:sldMk cId="2483751731" sldId="617"/>
            <ac:picMk id="27" creationId="{2A8F9B81-6C5C-D2ED-7553-BDEDF60A3775}"/>
          </ac:picMkLst>
        </pc:picChg>
        <pc:picChg chg="add mod">
          <ac:chgData name="Houston, Aileen (CIV)" userId="3240ed42-fdf0-434a-ada6-cb07d396acd7" providerId="ADAL" clId="{E9FF33F8-684B-4FED-B964-682500B0714F}" dt="2025-01-09T20:40:15.101" v="1736" actId="164"/>
          <ac:picMkLst>
            <pc:docMk/>
            <pc:sldMk cId="2483751731" sldId="617"/>
            <ac:picMk id="30" creationId="{2A92CC78-E1EF-95E6-DBE8-DFC4EA8819C1}"/>
          </ac:picMkLst>
        </pc:picChg>
        <pc:picChg chg="mod">
          <ac:chgData name="Houston, Aileen (CIV)" userId="3240ed42-fdf0-434a-ada6-cb07d396acd7" providerId="ADAL" clId="{E9FF33F8-684B-4FED-B964-682500B0714F}" dt="2025-01-09T20:40:43.888" v="1744"/>
          <ac:picMkLst>
            <pc:docMk/>
            <pc:sldMk cId="2483751731" sldId="617"/>
            <ac:picMk id="37" creationId="{4D4D5D4A-127F-7354-03DB-53800689E516}"/>
          </ac:picMkLst>
        </pc:picChg>
        <pc:picChg chg="mod">
          <ac:chgData name="Houston, Aileen (CIV)" userId="3240ed42-fdf0-434a-ada6-cb07d396acd7" providerId="ADAL" clId="{E9FF33F8-684B-4FED-B964-682500B0714F}" dt="2025-01-09T20:40:43.888" v="1744"/>
          <ac:picMkLst>
            <pc:docMk/>
            <pc:sldMk cId="2483751731" sldId="617"/>
            <ac:picMk id="40" creationId="{E0F60854-2608-D361-7EAD-5AEE3EC97BD0}"/>
          </ac:picMkLst>
        </pc:picChg>
        <pc:picChg chg="mod">
          <ac:chgData name="Houston, Aileen (CIV)" userId="3240ed42-fdf0-434a-ada6-cb07d396acd7" providerId="ADAL" clId="{E9FF33F8-684B-4FED-B964-682500B0714F}" dt="2025-01-09T20:40:57.439" v="1753"/>
          <ac:picMkLst>
            <pc:docMk/>
            <pc:sldMk cId="2483751731" sldId="617"/>
            <ac:picMk id="43" creationId="{ECB41B69-2FC5-38B6-F2D3-FCA8D8BF5943}"/>
          </ac:picMkLst>
        </pc:picChg>
        <pc:picChg chg="mod">
          <ac:chgData name="Houston, Aileen (CIV)" userId="3240ed42-fdf0-434a-ada6-cb07d396acd7" providerId="ADAL" clId="{E9FF33F8-684B-4FED-B964-682500B0714F}" dt="2025-01-09T20:40:57.439" v="1753"/>
          <ac:picMkLst>
            <pc:docMk/>
            <pc:sldMk cId="2483751731" sldId="617"/>
            <ac:picMk id="46" creationId="{81915F41-FB7D-5E05-EFFB-A3E5F39CBE50}"/>
          </ac:picMkLst>
        </pc:picChg>
        <pc:picChg chg="mod">
          <ac:chgData name="Houston, Aileen (CIV)" userId="3240ed42-fdf0-434a-ada6-cb07d396acd7" providerId="ADAL" clId="{E9FF33F8-684B-4FED-B964-682500B0714F}" dt="2025-01-09T20:45:14.517" v="1877" actId="14826"/>
          <ac:picMkLst>
            <pc:docMk/>
            <pc:sldMk cId="2483751731" sldId="617"/>
            <ac:picMk id="49" creationId="{6FB67D02-1967-3017-7886-BE0CF037DAE4}"/>
          </ac:picMkLst>
        </pc:picChg>
        <pc:picChg chg="mod">
          <ac:chgData name="Houston, Aileen (CIV)" userId="3240ed42-fdf0-434a-ada6-cb07d396acd7" providerId="ADAL" clId="{E9FF33F8-684B-4FED-B964-682500B0714F}" dt="2025-01-09T20:44:28.898" v="1876" actId="14826"/>
          <ac:picMkLst>
            <pc:docMk/>
            <pc:sldMk cId="2483751731" sldId="617"/>
            <ac:picMk id="52" creationId="{B5CC1CE0-720A-F540-93D1-EB0F641CE209}"/>
          </ac:picMkLst>
        </pc:picChg>
      </pc:sldChg>
      <pc:sldChg chg="addSp modSp add mod ord">
        <pc:chgData name="Houston, Aileen (CIV)" userId="3240ed42-fdf0-434a-ada6-cb07d396acd7" providerId="ADAL" clId="{E9FF33F8-684B-4FED-B964-682500B0714F}" dt="2025-01-10T05:16:09.970" v="3493" actId="207"/>
        <pc:sldMkLst>
          <pc:docMk/>
          <pc:sldMk cId="2813865811" sldId="618"/>
        </pc:sldMkLst>
        <pc:spChg chg="mod">
          <ac:chgData name="Houston, Aileen (CIV)" userId="3240ed42-fdf0-434a-ada6-cb07d396acd7" providerId="ADAL" clId="{E9FF33F8-684B-4FED-B964-682500B0714F}" dt="2025-01-09T21:44:58.036" v="3033" actId="20577"/>
          <ac:spMkLst>
            <pc:docMk/>
            <pc:sldMk cId="2813865811" sldId="618"/>
            <ac:spMk id="9" creationId="{26EDF687-EFC4-746C-C599-6DE3655C17E5}"/>
          </ac:spMkLst>
        </pc:spChg>
        <pc:spChg chg="mod">
          <ac:chgData name="Houston, Aileen (CIV)" userId="3240ed42-fdf0-434a-ada6-cb07d396acd7" providerId="ADAL" clId="{E9FF33F8-684B-4FED-B964-682500B0714F}" dt="2025-01-10T05:16:09.970" v="3493" actId="207"/>
          <ac:spMkLst>
            <pc:docMk/>
            <pc:sldMk cId="2813865811" sldId="618"/>
            <ac:spMk id="12" creationId="{571021D9-E948-4D95-99E4-0023743B0030}"/>
          </ac:spMkLst>
        </pc:spChg>
        <pc:picChg chg="add mod">
          <ac:chgData name="Houston, Aileen (CIV)" userId="3240ed42-fdf0-434a-ada6-cb07d396acd7" providerId="ADAL" clId="{E9FF33F8-684B-4FED-B964-682500B0714F}" dt="2025-01-09T21:37:31.117" v="2913" actId="1035"/>
          <ac:picMkLst>
            <pc:docMk/>
            <pc:sldMk cId="2813865811" sldId="618"/>
            <ac:picMk id="2" creationId="{322A04EF-2D9F-573D-A62F-4A86D6784CBC}"/>
          </ac:picMkLst>
        </pc:picChg>
      </pc:sldChg>
      <pc:sldChg chg="addSp delSp modSp add mod ord">
        <pc:chgData name="Houston, Aileen (CIV)" userId="3240ed42-fdf0-434a-ada6-cb07d396acd7" providerId="ADAL" clId="{E9FF33F8-684B-4FED-B964-682500B0714F}" dt="2025-01-10T05:17:32.823" v="3496" actId="2711"/>
        <pc:sldMkLst>
          <pc:docMk/>
          <pc:sldMk cId="170937495" sldId="619"/>
        </pc:sldMkLst>
        <pc:spChg chg="add mod">
          <ac:chgData name="Houston, Aileen (CIV)" userId="3240ed42-fdf0-434a-ada6-cb07d396acd7" providerId="ADAL" clId="{E9FF33F8-684B-4FED-B964-682500B0714F}" dt="2025-01-10T05:11:10.955" v="3435" actId="1035"/>
          <ac:spMkLst>
            <pc:docMk/>
            <pc:sldMk cId="170937495" sldId="619"/>
            <ac:spMk id="2" creationId="{07644A16-60D2-9062-B1F6-700FACFA3770}"/>
          </ac:spMkLst>
        </pc:spChg>
        <pc:spChg chg="add mod">
          <ac:chgData name="Houston, Aileen (CIV)" userId="3240ed42-fdf0-434a-ada6-cb07d396acd7" providerId="ADAL" clId="{E9FF33F8-684B-4FED-B964-682500B0714F}" dt="2025-01-10T05:11:10.955" v="3435" actId="1035"/>
          <ac:spMkLst>
            <pc:docMk/>
            <pc:sldMk cId="170937495" sldId="619"/>
            <ac:spMk id="3" creationId="{BBDF2AE4-BC7C-C381-76B0-6D07B9568B9B}"/>
          </ac:spMkLst>
        </pc:spChg>
        <pc:spChg chg="add mod">
          <ac:chgData name="Houston, Aileen (CIV)" userId="3240ed42-fdf0-434a-ada6-cb07d396acd7" providerId="ADAL" clId="{E9FF33F8-684B-4FED-B964-682500B0714F}" dt="2025-01-10T05:11:10.955" v="3435" actId="1035"/>
          <ac:spMkLst>
            <pc:docMk/>
            <pc:sldMk cId="170937495" sldId="619"/>
            <ac:spMk id="4" creationId="{52F94990-5237-7193-EDB2-CC5D381D624F}"/>
          </ac:spMkLst>
        </pc:spChg>
        <pc:spChg chg="add del mod topLvl">
          <ac:chgData name="Houston, Aileen (CIV)" userId="3240ed42-fdf0-434a-ada6-cb07d396acd7" providerId="ADAL" clId="{E9FF33F8-684B-4FED-B964-682500B0714F}" dt="2025-01-10T05:11:10.955" v="3435" actId="1035"/>
          <ac:spMkLst>
            <pc:docMk/>
            <pc:sldMk cId="170937495" sldId="619"/>
            <ac:spMk id="5" creationId="{20491525-938F-F811-DF08-6445324E34EB}"/>
          </ac:spMkLst>
        </pc:spChg>
        <pc:spChg chg="add del mod">
          <ac:chgData name="Houston, Aileen (CIV)" userId="3240ed42-fdf0-434a-ada6-cb07d396acd7" providerId="ADAL" clId="{E9FF33F8-684B-4FED-B964-682500B0714F}" dt="2025-01-10T05:10:42.129" v="3413" actId="21"/>
          <ac:spMkLst>
            <pc:docMk/>
            <pc:sldMk cId="170937495" sldId="619"/>
            <ac:spMk id="6" creationId="{638DA850-6689-2540-9B55-BCD07DD3A655}"/>
          </ac:spMkLst>
        </pc:spChg>
        <pc:spChg chg="add mod">
          <ac:chgData name="Houston, Aileen (CIV)" userId="3240ed42-fdf0-434a-ada6-cb07d396acd7" providerId="ADAL" clId="{E9FF33F8-684B-4FED-B964-682500B0714F}" dt="2025-01-10T05:11:12.546" v="3436"/>
          <ac:spMkLst>
            <pc:docMk/>
            <pc:sldMk cId="170937495" sldId="619"/>
            <ac:spMk id="14" creationId="{638DA850-6689-2540-9B55-BCD07DD3A655}"/>
          </ac:spMkLst>
        </pc:spChg>
        <pc:spChg chg="mod">
          <ac:chgData name="Houston, Aileen (CIV)" userId="3240ed42-fdf0-434a-ada6-cb07d396acd7" providerId="ADAL" clId="{E9FF33F8-684B-4FED-B964-682500B0714F}" dt="2025-01-10T05:17:32.823" v="3496" actId="2711"/>
          <ac:spMkLst>
            <pc:docMk/>
            <pc:sldMk cId="170937495" sldId="619"/>
            <ac:spMk id="23" creationId="{A7482AB5-EF9D-D088-A01B-226BCF2B45D9}"/>
          </ac:spMkLst>
        </pc:spChg>
        <pc:grpChg chg="add mod">
          <ac:chgData name="Houston, Aileen (CIV)" userId="3240ed42-fdf0-434a-ada6-cb07d396acd7" providerId="ADAL" clId="{E9FF33F8-684B-4FED-B964-682500B0714F}" dt="2025-01-10T05:16:00.058" v="3492" actId="207"/>
          <ac:grpSpMkLst>
            <pc:docMk/>
            <pc:sldMk cId="170937495" sldId="619"/>
            <ac:grpSpMk id="7" creationId="{E0CDBDBD-6CB7-5962-2910-45BE66FFBA75}"/>
          </ac:grpSpMkLst>
        </pc:grpChg>
        <pc:grpChg chg="add mod">
          <ac:chgData name="Houston, Aileen (CIV)" userId="3240ed42-fdf0-434a-ada6-cb07d396acd7" providerId="ADAL" clId="{E9FF33F8-684B-4FED-B964-682500B0714F}" dt="2025-01-10T05:16:00.058" v="3492" actId="207"/>
          <ac:grpSpMkLst>
            <pc:docMk/>
            <pc:sldMk cId="170937495" sldId="619"/>
            <ac:grpSpMk id="11" creationId="{C342D4F6-5F8C-3065-A732-10BA3B2F8B4E}"/>
          </ac:grpSpMkLst>
        </pc:grpChg>
        <pc:grpChg chg="add mod">
          <ac:chgData name="Houston, Aileen (CIV)" userId="3240ed42-fdf0-434a-ada6-cb07d396acd7" providerId="ADAL" clId="{E9FF33F8-684B-4FED-B964-682500B0714F}" dt="2025-01-10T05:16:00.058" v="3492" actId="207"/>
          <ac:grpSpMkLst>
            <pc:docMk/>
            <pc:sldMk cId="170937495" sldId="619"/>
            <ac:grpSpMk id="12" creationId="{2FEAB8F4-5DC6-6300-9039-83F9FF851D7E}"/>
          </ac:grpSpMkLst>
        </pc:grpChg>
        <pc:grpChg chg="add mod">
          <ac:chgData name="Houston, Aileen (CIV)" userId="3240ed42-fdf0-434a-ada6-cb07d396acd7" providerId="ADAL" clId="{E9FF33F8-684B-4FED-B964-682500B0714F}" dt="2025-01-10T05:16:00.058" v="3492" actId="207"/>
          <ac:grpSpMkLst>
            <pc:docMk/>
            <pc:sldMk cId="170937495" sldId="619"/>
            <ac:grpSpMk id="13" creationId="{3270A72E-FAA5-8EA9-8BA5-CE40127248AC}"/>
          </ac:grpSpMkLst>
        </pc:grpChg>
        <pc:grpChg chg="del">
          <ac:chgData name="Houston, Aileen (CIV)" userId="3240ed42-fdf0-434a-ada6-cb07d396acd7" providerId="ADAL" clId="{E9FF33F8-684B-4FED-B964-682500B0714F}" dt="2025-01-09T20:59:57.467" v="2217" actId="165"/>
          <ac:grpSpMkLst>
            <pc:docMk/>
            <pc:sldMk cId="170937495" sldId="619"/>
            <ac:grpSpMk id="33" creationId="{BFE78684-7F58-E8F0-F85B-7985B7817FE5}"/>
          </ac:grpSpMkLst>
        </pc:grpChg>
        <pc:grpChg chg="del">
          <ac:chgData name="Houston, Aileen (CIV)" userId="3240ed42-fdf0-434a-ada6-cb07d396acd7" providerId="ADAL" clId="{E9FF33F8-684B-4FED-B964-682500B0714F}" dt="2025-01-09T21:00:17.701" v="2221" actId="478"/>
          <ac:grpSpMkLst>
            <pc:docMk/>
            <pc:sldMk cId="170937495" sldId="619"/>
            <ac:grpSpMk id="34" creationId="{62DB7EC6-E631-AAAB-45E7-BC23CA37BE56}"/>
          </ac:grpSpMkLst>
        </pc:grpChg>
        <pc:grpChg chg="del">
          <ac:chgData name="Houston, Aileen (CIV)" userId="3240ed42-fdf0-434a-ada6-cb07d396acd7" providerId="ADAL" clId="{E9FF33F8-684B-4FED-B964-682500B0714F}" dt="2025-01-09T21:00:20.344" v="2223" actId="478"/>
          <ac:grpSpMkLst>
            <pc:docMk/>
            <pc:sldMk cId="170937495" sldId="619"/>
            <ac:grpSpMk id="47" creationId="{66C9E6D2-D51D-1004-097A-6E3519CCC598}"/>
          </ac:grpSpMkLst>
        </pc:grpChg>
        <pc:grpChg chg="del">
          <ac:chgData name="Houston, Aileen (CIV)" userId="3240ed42-fdf0-434a-ada6-cb07d396acd7" providerId="ADAL" clId="{E9FF33F8-684B-4FED-B964-682500B0714F}" dt="2025-01-09T21:00:18.945" v="2222" actId="478"/>
          <ac:grpSpMkLst>
            <pc:docMk/>
            <pc:sldMk cId="170937495" sldId="619"/>
            <ac:grpSpMk id="50" creationId="{6A349547-7EE0-EA7C-6C92-D6501F6448DD}"/>
          </ac:grpSpMkLst>
        </pc:grpChg>
        <pc:picChg chg="add del mod">
          <ac:chgData name="Houston, Aileen (CIV)" userId="3240ed42-fdf0-434a-ada6-cb07d396acd7" providerId="ADAL" clId="{E9FF33F8-684B-4FED-B964-682500B0714F}" dt="2025-01-09T21:05:32.086" v="2354" actId="478"/>
          <ac:picMkLst>
            <pc:docMk/>
            <pc:sldMk cId="170937495" sldId="619"/>
            <ac:picMk id="7" creationId="{AA1D93CF-2AF7-EAC3-D87D-D12A489290A6}"/>
          </ac:picMkLst>
        </pc:picChg>
        <pc:picChg chg="add mod">
          <ac:chgData name="Houston, Aileen (CIV)" userId="3240ed42-fdf0-434a-ada6-cb07d396acd7" providerId="ADAL" clId="{E9FF33F8-684B-4FED-B964-682500B0714F}" dt="2025-01-10T05:11:10.955" v="3435" actId="1035"/>
          <ac:picMkLst>
            <pc:docMk/>
            <pc:sldMk cId="170937495" sldId="619"/>
            <ac:picMk id="8" creationId="{6E981C47-E5A7-B31E-9BE7-A67686E11E47}"/>
          </ac:picMkLst>
        </pc:picChg>
        <pc:picChg chg="add mod">
          <ac:chgData name="Houston, Aileen (CIV)" userId="3240ed42-fdf0-434a-ada6-cb07d396acd7" providerId="ADAL" clId="{E9FF33F8-684B-4FED-B964-682500B0714F}" dt="2025-01-10T05:11:10.955" v="3435" actId="1035"/>
          <ac:picMkLst>
            <pc:docMk/>
            <pc:sldMk cId="170937495" sldId="619"/>
            <ac:picMk id="9" creationId="{446158A8-8116-A130-4D6F-DFF1014D9F06}"/>
          </ac:picMkLst>
        </pc:picChg>
        <pc:picChg chg="mod">
          <ac:chgData name="Houston, Aileen (CIV)" userId="3240ed42-fdf0-434a-ada6-cb07d396acd7" providerId="ADAL" clId="{E9FF33F8-684B-4FED-B964-682500B0714F}" dt="2025-01-09T21:05:16.205" v="2352" actId="1076"/>
          <ac:picMkLst>
            <pc:docMk/>
            <pc:sldMk cId="170937495" sldId="619"/>
            <ac:picMk id="10" creationId="{38FC0EF7-B2CA-3AB0-C09C-76BA6AA6782B}"/>
          </ac:picMkLst>
        </pc:picChg>
        <pc:picChg chg="add del mod topLvl">
          <ac:chgData name="Houston, Aileen (CIV)" userId="3240ed42-fdf0-434a-ada6-cb07d396acd7" providerId="ADAL" clId="{E9FF33F8-684B-4FED-B964-682500B0714F}" dt="2025-01-09T21:00:03.661" v="2220" actId="478"/>
          <ac:picMkLst>
            <pc:docMk/>
            <pc:sldMk cId="170937495" sldId="619"/>
            <ac:picMk id="30" creationId="{2BDAFAD3-56D8-BBD1-D0AA-AFAC7D11290A}"/>
          </ac:picMkLst>
        </pc:picChg>
        <pc:picChg chg="add mod">
          <ac:chgData name="Houston, Aileen (CIV)" userId="3240ed42-fdf0-434a-ada6-cb07d396acd7" providerId="ADAL" clId="{E9FF33F8-684B-4FED-B964-682500B0714F}" dt="2025-01-10T05:11:10.955" v="3435" actId="1035"/>
          <ac:picMkLst>
            <pc:docMk/>
            <pc:sldMk cId="170937495" sldId="619"/>
            <ac:picMk id="1026" creationId="{530B0477-B395-C7D4-E901-026AEEB7F779}"/>
          </ac:picMkLst>
        </pc:picChg>
        <pc:picChg chg="add del mod">
          <ac:chgData name="Houston, Aileen (CIV)" userId="3240ed42-fdf0-434a-ada6-cb07d396acd7" providerId="ADAL" clId="{E9FF33F8-684B-4FED-B964-682500B0714F}" dt="2025-01-09T21:06:13.632" v="2363" actId="478"/>
          <ac:picMkLst>
            <pc:docMk/>
            <pc:sldMk cId="170937495" sldId="619"/>
            <ac:picMk id="1028" creationId="{C0ABC350-A15D-102C-A2A3-FCA1BB2967F5}"/>
          </ac:picMkLst>
        </pc:picChg>
        <pc:picChg chg="add del mod">
          <ac:chgData name="Houston, Aileen (CIV)" userId="3240ed42-fdf0-434a-ada6-cb07d396acd7" providerId="ADAL" clId="{E9FF33F8-684B-4FED-B964-682500B0714F}" dt="2025-01-09T21:06:50.265" v="2373" actId="21"/>
          <ac:picMkLst>
            <pc:docMk/>
            <pc:sldMk cId="170937495" sldId="619"/>
            <ac:picMk id="1030" creationId="{446158A8-8116-A130-4D6F-DFF1014D9F06}"/>
          </ac:picMkLst>
        </pc:picChg>
        <pc:picChg chg="add mod">
          <ac:chgData name="Houston, Aileen (CIV)" userId="3240ed42-fdf0-434a-ada6-cb07d396acd7" providerId="ADAL" clId="{E9FF33F8-684B-4FED-B964-682500B0714F}" dt="2025-01-10T05:11:10.955" v="3435" actId="1035"/>
          <ac:picMkLst>
            <pc:docMk/>
            <pc:sldMk cId="170937495" sldId="619"/>
            <ac:picMk id="1032" creationId="{BA24C476-8B27-4606-06D5-1C2C0BA5AD3D}"/>
          </ac:picMkLst>
        </pc:picChg>
      </pc:sldChg>
      <pc:sldChg chg="modSp add del mod">
        <pc:chgData name="Houston, Aileen (CIV)" userId="3240ed42-fdf0-434a-ada6-cb07d396acd7" providerId="ADAL" clId="{E9FF33F8-684B-4FED-B964-682500B0714F}" dt="2025-01-09T21:33:31.546" v="2836" actId="47"/>
        <pc:sldMkLst>
          <pc:docMk/>
          <pc:sldMk cId="455951781" sldId="620"/>
        </pc:sldMkLst>
        <pc:spChg chg="mod">
          <ac:chgData name="Houston, Aileen (CIV)" userId="3240ed42-fdf0-434a-ada6-cb07d396acd7" providerId="ADAL" clId="{E9FF33F8-684B-4FED-B964-682500B0714F}" dt="2025-01-09T21:21:29.754" v="2508" actId="20577"/>
          <ac:spMkLst>
            <pc:docMk/>
            <pc:sldMk cId="455951781" sldId="620"/>
            <ac:spMk id="5" creationId="{8B18D5C3-5C90-E5CA-2F2E-55BABE7D092E}"/>
          </ac:spMkLst>
        </pc:spChg>
        <pc:spChg chg="mod">
          <ac:chgData name="Houston, Aileen (CIV)" userId="3240ed42-fdf0-434a-ada6-cb07d396acd7" providerId="ADAL" clId="{E9FF33F8-684B-4FED-B964-682500B0714F}" dt="2025-01-09T21:18:47.933" v="2466" actId="20577"/>
          <ac:spMkLst>
            <pc:docMk/>
            <pc:sldMk cId="455951781" sldId="620"/>
            <ac:spMk id="23" creationId="{87572012-0D33-54F8-79B7-A96DF1EA206F}"/>
          </ac:spMkLst>
        </pc:spChg>
      </pc:sldChg>
      <pc:sldChg chg="addSp delSp modSp add mod">
        <pc:chgData name="Houston, Aileen (CIV)" userId="3240ed42-fdf0-434a-ada6-cb07d396acd7" providerId="ADAL" clId="{E9FF33F8-684B-4FED-B964-682500B0714F}" dt="2025-01-10T05:17:48.080" v="3498" actId="1076"/>
        <pc:sldMkLst>
          <pc:docMk/>
          <pc:sldMk cId="1970778630" sldId="621"/>
        </pc:sldMkLst>
        <pc:spChg chg="add del mod">
          <ac:chgData name="Houston, Aileen (CIV)" userId="3240ed42-fdf0-434a-ada6-cb07d396acd7" providerId="ADAL" clId="{E9FF33F8-684B-4FED-B964-682500B0714F}" dt="2025-01-10T05:11:34.458" v="3443" actId="21"/>
          <ac:spMkLst>
            <pc:docMk/>
            <pc:sldMk cId="1970778630" sldId="621"/>
            <ac:spMk id="2" creationId="{501BDD1F-1342-1D1D-EFBB-D2F2A5BF5499}"/>
          </ac:spMkLst>
        </pc:spChg>
        <pc:spChg chg="del">
          <ac:chgData name="Houston, Aileen (CIV)" userId="3240ed42-fdf0-434a-ada6-cb07d396acd7" providerId="ADAL" clId="{E9FF33F8-684B-4FED-B964-682500B0714F}" dt="2025-01-09T21:24:23.362" v="2510" actId="478"/>
          <ac:spMkLst>
            <pc:docMk/>
            <pc:sldMk cId="1970778630" sldId="621"/>
            <ac:spMk id="2" creationId="{B8C061C5-2930-847E-0FF8-DF992B0B1883}"/>
          </ac:spMkLst>
        </pc:spChg>
        <pc:spChg chg="del">
          <ac:chgData name="Houston, Aileen (CIV)" userId="3240ed42-fdf0-434a-ada6-cb07d396acd7" providerId="ADAL" clId="{E9FF33F8-684B-4FED-B964-682500B0714F}" dt="2025-01-09T21:24:25.949" v="2512" actId="478"/>
          <ac:spMkLst>
            <pc:docMk/>
            <pc:sldMk cId="1970778630" sldId="621"/>
            <ac:spMk id="3" creationId="{00E01367-6B61-8663-595A-C07AF8D0139F}"/>
          </ac:spMkLst>
        </pc:spChg>
        <pc:spChg chg="del">
          <ac:chgData name="Houston, Aileen (CIV)" userId="3240ed42-fdf0-434a-ada6-cb07d396acd7" providerId="ADAL" clId="{E9FF33F8-684B-4FED-B964-682500B0714F}" dt="2025-01-09T21:24:27.994" v="2515" actId="478"/>
          <ac:spMkLst>
            <pc:docMk/>
            <pc:sldMk cId="1970778630" sldId="621"/>
            <ac:spMk id="4" creationId="{570ECBB4-7AA1-77F8-736A-23537206F723}"/>
          </ac:spMkLst>
        </pc:spChg>
        <pc:spChg chg="del">
          <ac:chgData name="Houston, Aileen (CIV)" userId="3240ed42-fdf0-434a-ada6-cb07d396acd7" providerId="ADAL" clId="{E9FF33F8-684B-4FED-B964-682500B0714F}" dt="2025-01-09T21:26:13.356" v="2554" actId="478"/>
          <ac:spMkLst>
            <pc:docMk/>
            <pc:sldMk cId="1970778630" sldId="621"/>
            <ac:spMk id="5" creationId="{C9D754E3-D686-94F6-AD44-210010217E9A}"/>
          </ac:spMkLst>
        </pc:spChg>
        <pc:spChg chg="add del mod">
          <ac:chgData name="Houston, Aileen (CIV)" userId="3240ed42-fdf0-434a-ada6-cb07d396acd7" providerId="ADAL" clId="{E9FF33F8-684B-4FED-B964-682500B0714F}" dt="2025-01-09T21:28:51.710" v="2634" actId="478"/>
          <ac:spMkLst>
            <pc:docMk/>
            <pc:sldMk cId="1970778630" sldId="621"/>
            <ac:spMk id="11" creationId="{9925E1EC-179D-A062-FE6D-4805FA44E228}"/>
          </ac:spMkLst>
        </pc:spChg>
        <pc:spChg chg="add mod">
          <ac:chgData name="Houston, Aileen (CIV)" userId="3240ed42-fdf0-434a-ada6-cb07d396acd7" providerId="ADAL" clId="{E9FF33F8-684B-4FED-B964-682500B0714F}" dt="2025-01-10T05:17:02.835" v="3495" actId="207"/>
          <ac:spMkLst>
            <pc:docMk/>
            <pc:sldMk cId="1970778630" sldId="621"/>
            <ac:spMk id="15" creationId="{A5AAEC8E-A698-1747-0920-E6F9DAFE12A5}"/>
          </ac:spMkLst>
        </pc:spChg>
        <pc:spChg chg="add del mod">
          <ac:chgData name="Houston, Aileen (CIV)" userId="3240ed42-fdf0-434a-ada6-cb07d396acd7" providerId="ADAL" clId="{E9FF33F8-684B-4FED-B964-682500B0714F}" dt="2025-01-09T21:29:02.441" v="2637" actId="478"/>
          <ac:spMkLst>
            <pc:docMk/>
            <pc:sldMk cId="1970778630" sldId="621"/>
            <ac:spMk id="17" creationId="{62CE677E-CD45-2B89-FD13-2DB20A61EC86}"/>
          </ac:spMkLst>
        </pc:spChg>
        <pc:spChg chg="add del mod">
          <ac:chgData name="Houston, Aileen (CIV)" userId="3240ed42-fdf0-434a-ada6-cb07d396acd7" providerId="ADAL" clId="{E9FF33F8-684B-4FED-B964-682500B0714F}" dt="2025-01-09T21:29:10.757" v="2641" actId="478"/>
          <ac:spMkLst>
            <pc:docMk/>
            <pc:sldMk cId="1970778630" sldId="621"/>
            <ac:spMk id="18" creationId="{971E0C63-E991-4B6A-1AD6-308C50266DA4}"/>
          </ac:spMkLst>
        </pc:spChg>
        <pc:spChg chg="add del mod">
          <ac:chgData name="Houston, Aileen (CIV)" userId="3240ed42-fdf0-434a-ada6-cb07d396acd7" providerId="ADAL" clId="{E9FF33F8-684B-4FED-B964-682500B0714F}" dt="2025-01-09T21:43:37.426" v="3014" actId="21"/>
          <ac:spMkLst>
            <pc:docMk/>
            <pc:sldMk cId="1970778630" sldId="621"/>
            <ac:spMk id="19" creationId="{687F91E6-778C-F092-21C6-CEF7966D0CBD}"/>
          </ac:spMkLst>
        </pc:spChg>
        <pc:spChg chg="add mod">
          <ac:chgData name="Houston, Aileen (CIV)" userId="3240ed42-fdf0-434a-ada6-cb07d396acd7" providerId="ADAL" clId="{E9FF33F8-684B-4FED-B964-682500B0714F}" dt="2025-01-09T21:43:45.469" v="3018"/>
          <ac:spMkLst>
            <pc:docMk/>
            <pc:sldMk cId="1970778630" sldId="621"/>
            <ac:spMk id="21" creationId="{687F91E6-778C-F092-21C6-CEF7966D0CBD}"/>
          </ac:spMkLst>
        </pc:spChg>
        <pc:spChg chg="add mod">
          <ac:chgData name="Houston, Aileen (CIV)" userId="3240ed42-fdf0-434a-ada6-cb07d396acd7" providerId="ADAL" clId="{E9FF33F8-684B-4FED-B964-682500B0714F}" dt="2025-01-10T05:17:02.835" v="3495" actId="207"/>
          <ac:spMkLst>
            <pc:docMk/>
            <pc:sldMk cId="1970778630" sldId="621"/>
            <ac:spMk id="22" creationId="{73D285B7-4E6F-7E80-B9DD-16AECEF3B9C6}"/>
          </ac:spMkLst>
        </pc:spChg>
        <pc:spChg chg="mod">
          <ac:chgData name="Houston, Aileen (CIV)" userId="3240ed42-fdf0-434a-ada6-cb07d396acd7" providerId="ADAL" clId="{E9FF33F8-684B-4FED-B964-682500B0714F}" dt="2025-01-10T05:17:41.175" v="3497" actId="2711"/>
          <ac:spMkLst>
            <pc:docMk/>
            <pc:sldMk cId="1970778630" sldId="621"/>
            <ac:spMk id="23" creationId="{7BE27437-EF2C-2150-4628-6CF0A191B37D}"/>
          </ac:spMkLst>
        </pc:spChg>
        <pc:picChg chg="add del mod">
          <ac:chgData name="Houston, Aileen (CIV)" userId="3240ed42-fdf0-434a-ada6-cb07d396acd7" providerId="ADAL" clId="{E9FF33F8-684B-4FED-B964-682500B0714F}" dt="2025-01-09T21:24:43.792" v="2520" actId="478"/>
          <ac:picMkLst>
            <pc:docMk/>
            <pc:sldMk cId="1970778630" sldId="621"/>
            <ac:picMk id="7" creationId="{FB3F207F-7976-895A-2F7A-2954CDE44218}"/>
          </ac:picMkLst>
        </pc:picChg>
        <pc:picChg chg="del">
          <ac:chgData name="Houston, Aileen (CIV)" userId="3240ed42-fdf0-434a-ada6-cb07d396acd7" providerId="ADAL" clId="{E9FF33F8-684B-4FED-B964-682500B0714F}" dt="2025-01-09T21:24:24.639" v="2511" actId="478"/>
          <ac:picMkLst>
            <pc:docMk/>
            <pc:sldMk cId="1970778630" sldId="621"/>
            <ac:picMk id="8" creationId="{9EA5F27D-D097-9A91-BE11-7DBF0702E9B2}"/>
          </ac:picMkLst>
        </pc:picChg>
        <pc:picChg chg="del">
          <ac:chgData name="Houston, Aileen (CIV)" userId="3240ed42-fdf0-434a-ada6-cb07d396acd7" providerId="ADAL" clId="{E9FF33F8-684B-4FED-B964-682500B0714F}" dt="2025-01-09T21:24:27.323" v="2514" actId="478"/>
          <ac:picMkLst>
            <pc:docMk/>
            <pc:sldMk cId="1970778630" sldId="621"/>
            <ac:picMk id="9" creationId="{F6B29BDC-D3C4-90A6-8BBB-0340C4F090CD}"/>
          </ac:picMkLst>
        </pc:picChg>
        <pc:picChg chg="mod">
          <ac:chgData name="Houston, Aileen (CIV)" userId="3240ed42-fdf0-434a-ada6-cb07d396acd7" providerId="ADAL" clId="{E9FF33F8-684B-4FED-B964-682500B0714F}" dt="2025-01-09T21:43:40.751" v="3016" actId="1076"/>
          <ac:picMkLst>
            <pc:docMk/>
            <pc:sldMk cId="1970778630" sldId="621"/>
            <ac:picMk id="10" creationId="{703EC838-01C9-FEC9-012C-7FEB6D1E3694}"/>
          </ac:picMkLst>
        </pc:picChg>
        <pc:picChg chg="add del mod">
          <ac:chgData name="Houston, Aileen (CIV)" userId="3240ed42-fdf0-434a-ada6-cb07d396acd7" providerId="ADAL" clId="{E9FF33F8-684B-4FED-B964-682500B0714F}" dt="2025-01-09T21:27:23.863" v="2565" actId="478"/>
          <ac:picMkLst>
            <pc:docMk/>
            <pc:sldMk cId="1970778630" sldId="621"/>
            <ac:picMk id="12" creationId="{D8F75F3A-2F86-BD99-307A-2CD0AA373C22}"/>
          </ac:picMkLst>
        </pc:picChg>
        <pc:picChg chg="add del mod">
          <ac:chgData name="Houston, Aileen (CIV)" userId="3240ed42-fdf0-434a-ada6-cb07d396acd7" providerId="ADAL" clId="{E9FF33F8-684B-4FED-B964-682500B0714F}" dt="2025-01-09T21:27:01.456" v="2558" actId="478"/>
          <ac:picMkLst>
            <pc:docMk/>
            <pc:sldMk cId="1970778630" sldId="621"/>
            <ac:picMk id="13" creationId="{7EAA8B4F-8FDA-DCB5-3B0A-DF93470673A0}"/>
          </ac:picMkLst>
        </pc:picChg>
        <pc:picChg chg="add del mod">
          <ac:chgData name="Houston, Aileen (CIV)" userId="3240ed42-fdf0-434a-ada6-cb07d396acd7" providerId="ADAL" clId="{E9FF33F8-684B-4FED-B964-682500B0714F}" dt="2025-01-09T21:27:14.203" v="2563" actId="478"/>
          <ac:picMkLst>
            <pc:docMk/>
            <pc:sldMk cId="1970778630" sldId="621"/>
            <ac:picMk id="14" creationId="{4CA35C1A-8D25-3EE3-42BC-C54524B0F930}"/>
          </ac:picMkLst>
        </pc:picChg>
        <pc:picChg chg="add mod">
          <ac:chgData name="Houston, Aileen (CIV)" userId="3240ed42-fdf0-434a-ada6-cb07d396acd7" providerId="ADAL" clId="{E9FF33F8-684B-4FED-B964-682500B0714F}" dt="2025-01-10T05:17:48.080" v="3498" actId="1076"/>
          <ac:picMkLst>
            <pc:docMk/>
            <pc:sldMk cId="1970778630" sldId="621"/>
            <ac:picMk id="20" creationId="{B9DD1992-55F7-8858-F28C-715D7A1E8E2A}"/>
          </ac:picMkLst>
        </pc:picChg>
        <pc:picChg chg="del">
          <ac:chgData name="Houston, Aileen (CIV)" userId="3240ed42-fdf0-434a-ada6-cb07d396acd7" providerId="ADAL" clId="{E9FF33F8-684B-4FED-B964-682500B0714F}" dt="2025-01-09T21:26:17.410" v="2556" actId="478"/>
          <ac:picMkLst>
            <pc:docMk/>
            <pc:sldMk cId="1970778630" sldId="621"/>
            <ac:picMk id="1026" creationId="{1378ABA5-6E1D-2252-DA29-DC8771B7B7E3}"/>
          </ac:picMkLst>
        </pc:picChg>
        <pc:picChg chg="del">
          <ac:chgData name="Houston, Aileen (CIV)" userId="3240ed42-fdf0-434a-ada6-cb07d396acd7" providerId="ADAL" clId="{E9FF33F8-684B-4FED-B964-682500B0714F}" dt="2025-01-09T21:24:26.664" v="2513" actId="478"/>
          <ac:picMkLst>
            <pc:docMk/>
            <pc:sldMk cId="1970778630" sldId="621"/>
            <ac:picMk id="1032" creationId="{DB722E33-46CC-207C-2F3A-03FE748BDC02}"/>
          </ac:picMkLst>
        </pc:picChg>
      </pc:sldChg>
      <pc:sldMasterChg chg="delSldLayout">
        <pc:chgData name="Houston, Aileen (CIV)" userId="3240ed42-fdf0-434a-ada6-cb07d396acd7" providerId="ADAL" clId="{E9FF33F8-684B-4FED-B964-682500B0714F}" dt="2025-01-09T20:49:19.744" v="1937" actId="47"/>
        <pc:sldMasterMkLst>
          <pc:docMk/>
          <pc:sldMasterMk cId="2832364462" sldId="2147484574"/>
        </pc:sldMasterMkLst>
        <pc:sldLayoutChg chg="del">
          <pc:chgData name="Houston, Aileen (CIV)" userId="3240ed42-fdf0-434a-ada6-cb07d396acd7" providerId="ADAL" clId="{E9FF33F8-684B-4FED-B964-682500B0714F}" dt="2025-01-09T20:49:19.744" v="1937" actId="47"/>
          <pc:sldLayoutMkLst>
            <pc:docMk/>
            <pc:sldMasterMk cId="2832364462" sldId="2147484574"/>
            <pc:sldLayoutMk cId="1097495601" sldId="2147484577"/>
          </pc:sldLayoutMkLst>
        </pc:sldLayoutChg>
      </pc:sldMasterChg>
      <pc:sldMasterChg chg="del delSldLayout">
        <pc:chgData name="Houston, Aileen (CIV)" userId="3240ed42-fdf0-434a-ada6-cb07d396acd7" providerId="ADAL" clId="{E9FF33F8-684B-4FED-B964-682500B0714F}" dt="2025-01-09T21:37:18.335" v="2896" actId="47"/>
        <pc:sldMasterMkLst>
          <pc:docMk/>
          <pc:sldMasterMk cId="3408551665" sldId="2147484578"/>
        </pc:sldMasterMkLst>
        <pc:sldLayoutChg chg="del">
          <pc:chgData name="Houston, Aileen (CIV)" userId="3240ed42-fdf0-434a-ada6-cb07d396acd7" providerId="ADAL" clId="{E9FF33F8-684B-4FED-B964-682500B0714F}" dt="2025-01-09T21:37:18.335" v="2896" actId="47"/>
          <pc:sldLayoutMkLst>
            <pc:docMk/>
            <pc:sldMasterMk cId="3408551665" sldId="2147484578"/>
            <pc:sldLayoutMk cId="3407877537" sldId="2147484579"/>
          </pc:sldLayoutMkLst>
        </pc:sldLayoutChg>
        <pc:sldLayoutChg chg="del">
          <pc:chgData name="Houston, Aileen (CIV)" userId="3240ed42-fdf0-434a-ada6-cb07d396acd7" providerId="ADAL" clId="{E9FF33F8-684B-4FED-B964-682500B0714F}" dt="2025-01-09T21:37:18.335" v="2896" actId="47"/>
          <pc:sldLayoutMkLst>
            <pc:docMk/>
            <pc:sldMasterMk cId="3408551665" sldId="2147484578"/>
            <pc:sldLayoutMk cId="1484760156" sldId="2147484580"/>
          </pc:sldLayoutMkLst>
        </pc:sldLayoutChg>
        <pc:sldLayoutChg chg="del">
          <pc:chgData name="Houston, Aileen (CIV)" userId="3240ed42-fdf0-434a-ada6-cb07d396acd7" providerId="ADAL" clId="{E9FF33F8-684B-4FED-B964-682500B0714F}" dt="2025-01-09T21:37:18.335" v="2896" actId="47"/>
          <pc:sldLayoutMkLst>
            <pc:docMk/>
            <pc:sldMasterMk cId="3408551665" sldId="2147484578"/>
            <pc:sldLayoutMk cId="876203194" sldId="2147484581"/>
          </pc:sldLayoutMkLst>
        </pc:sldLayoutChg>
        <pc:sldLayoutChg chg="del">
          <pc:chgData name="Houston, Aileen (CIV)" userId="3240ed42-fdf0-434a-ada6-cb07d396acd7" providerId="ADAL" clId="{E9FF33F8-684B-4FED-B964-682500B0714F}" dt="2025-01-09T21:37:18.335" v="2896" actId="47"/>
          <pc:sldLayoutMkLst>
            <pc:docMk/>
            <pc:sldMasterMk cId="3408551665" sldId="2147484578"/>
            <pc:sldLayoutMk cId="2742559979" sldId="2147484582"/>
          </pc:sldLayoutMkLst>
        </pc:sldLayoutChg>
        <pc:sldLayoutChg chg="del">
          <pc:chgData name="Houston, Aileen (CIV)" userId="3240ed42-fdf0-434a-ada6-cb07d396acd7" providerId="ADAL" clId="{E9FF33F8-684B-4FED-B964-682500B0714F}" dt="2025-01-09T21:37:18.335" v="2896" actId="47"/>
          <pc:sldLayoutMkLst>
            <pc:docMk/>
            <pc:sldMasterMk cId="3408551665" sldId="2147484578"/>
            <pc:sldLayoutMk cId="1769254417" sldId="2147484583"/>
          </pc:sldLayoutMkLst>
        </pc:sldLayoutChg>
        <pc:sldLayoutChg chg="del">
          <pc:chgData name="Houston, Aileen (CIV)" userId="3240ed42-fdf0-434a-ada6-cb07d396acd7" providerId="ADAL" clId="{E9FF33F8-684B-4FED-B964-682500B0714F}" dt="2025-01-09T21:37:18.335" v="2896" actId="47"/>
          <pc:sldLayoutMkLst>
            <pc:docMk/>
            <pc:sldMasterMk cId="3408551665" sldId="2147484578"/>
            <pc:sldLayoutMk cId="631747111" sldId="2147484584"/>
          </pc:sldLayoutMkLst>
        </pc:sldLayoutChg>
        <pc:sldLayoutChg chg="del">
          <pc:chgData name="Houston, Aileen (CIV)" userId="3240ed42-fdf0-434a-ada6-cb07d396acd7" providerId="ADAL" clId="{E9FF33F8-684B-4FED-B964-682500B0714F}" dt="2025-01-09T21:37:18.335" v="2896" actId="47"/>
          <pc:sldLayoutMkLst>
            <pc:docMk/>
            <pc:sldMasterMk cId="3408551665" sldId="2147484578"/>
            <pc:sldLayoutMk cId="917216944" sldId="2147484585"/>
          </pc:sldLayoutMkLst>
        </pc:sldLayoutChg>
        <pc:sldLayoutChg chg="del">
          <pc:chgData name="Houston, Aileen (CIV)" userId="3240ed42-fdf0-434a-ada6-cb07d396acd7" providerId="ADAL" clId="{E9FF33F8-684B-4FED-B964-682500B0714F}" dt="2025-01-09T21:37:18.335" v="2896" actId="47"/>
          <pc:sldLayoutMkLst>
            <pc:docMk/>
            <pc:sldMasterMk cId="3408551665" sldId="2147484578"/>
            <pc:sldLayoutMk cId="1768258813" sldId="2147484586"/>
          </pc:sldLayoutMkLst>
        </pc:sldLayoutChg>
        <pc:sldLayoutChg chg="del">
          <pc:chgData name="Houston, Aileen (CIV)" userId="3240ed42-fdf0-434a-ada6-cb07d396acd7" providerId="ADAL" clId="{E9FF33F8-684B-4FED-B964-682500B0714F}" dt="2025-01-09T21:37:18.335" v="2896" actId="47"/>
          <pc:sldLayoutMkLst>
            <pc:docMk/>
            <pc:sldMasterMk cId="3408551665" sldId="2147484578"/>
            <pc:sldLayoutMk cId="2441398765" sldId="2147484587"/>
          </pc:sldLayoutMkLst>
        </pc:sldLayoutChg>
        <pc:sldLayoutChg chg="del">
          <pc:chgData name="Houston, Aileen (CIV)" userId="3240ed42-fdf0-434a-ada6-cb07d396acd7" providerId="ADAL" clId="{E9FF33F8-684B-4FED-B964-682500B0714F}" dt="2025-01-09T21:37:18.335" v="2896" actId="47"/>
          <pc:sldLayoutMkLst>
            <pc:docMk/>
            <pc:sldMasterMk cId="3408551665" sldId="2147484578"/>
            <pc:sldLayoutMk cId="2627880303" sldId="2147484588"/>
          </pc:sldLayoutMkLst>
        </pc:sldLayoutChg>
        <pc:sldLayoutChg chg="del">
          <pc:chgData name="Houston, Aileen (CIV)" userId="3240ed42-fdf0-434a-ada6-cb07d396acd7" providerId="ADAL" clId="{E9FF33F8-684B-4FED-B964-682500B0714F}" dt="2025-01-09T21:37:18.335" v="2896" actId="47"/>
          <pc:sldLayoutMkLst>
            <pc:docMk/>
            <pc:sldMasterMk cId="3408551665" sldId="2147484578"/>
            <pc:sldLayoutMk cId="3908660251" sldId="2147484589"/>
          </pc:sldLayoutMkLst>
        </pc:sldLayoutChg>
      </pc:sldMasterChg>
      <pc:sldMasterChg chg="del delSldLayout">
        <pc:chgData name="Houston, Aileen (CIV)" userId="3240ed42-fdf0-434a-ada6-cb07d396acd7" providerId="ADAL" clId="{E9FF33F8-684B-4FED-B964-682500B0714F}" dt="2025-01-09T23:15:07.521" v="3037" actId="47"/>
        <pc:sldMasterMkLst>
          <pc:docMk/>
          <pc:sldMasterMk cId="777523004" sldId="2147484602"/>
        </pc:sldMasterMkLst>
        <pc:sldLayoutChg chg="del">
          <pc:chgData name="Houston, Aileen (CIV)" userId="3240ed42-fdf0-434a-ada6-cb07d396acd7" providerId="ADAL" clId="{E9FF33F8-684B-4FED-B964-682500B0714F}" dt="2025-01-09T23:15:07.521" v="3037" actId="47"/>
          <pc:sldLayoutMkLst>
            <pc:docMk/>
            <pc:sldMasterMk cId="777523004" sldId="2147484602"/>
            <pc:sldLayoutMk cId="3220025774" sldId="214748460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F48069-30F1-DB43-9B33-A0908987F96A}" type="datetimeFigureOut">
              <a:rPr lang="en-US" smtClean="0"/>
              <a:pPr/>
              <a:t>1/10/2025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9E08DE-FE69-1443-98C4-A06FF26495FF}" type="slidenum">
              <a:rPr lang="en-US" smtClean="0"/>
              <a:pPr/>
              <a:t>‹#›</a:t>
            </a:fld>
            <a:endParaRPr lang="en-US" dirty="0"/>
          </a:p>
        </p:txBody>
      </p:sp>
    </p:spTree>
    <p:extLst>
      <p:ext uri="{BB962C8B-B14F-4D97-AF65-F5344CB8AC3E}">
        <p14:creationId xmlns:p14="http://schemas.microsoft.com/office/powerpoint/2010/main" val="37346131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FB64C-C2D4-19FB-196A-B9C962940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42133-293E-85F0-5C7E-5110BDDE4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E11D9-D280-C7A8-17B9-63F2917C84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9F80A6-1FD0-ABD2-0D4D-AE24B07119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E08DE-FE69-1443-98C4-A06FF2649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770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61981-15DF-7C9A-DD3F-FD9F283F3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67B38-9706-B8B4-E910-AE6B19F42E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60B55D-6819-3D9D-0606-F49B6193BE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8FB7F6-0F82-EEE5-A77B-452284C876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E08DE-FE69-1443-98C4-A06FF2649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6772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C8871-6C9B-90E1-B0A3-A3F93593E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B9171-10B9-36D3-F703-A91AFEA8A7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1B62C-9752-537B-E6F2-C35798548E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2603CB-B024-1EEC-BD9E-E0DEC08EAD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E08DE-FE69-1443-98C4-A06FF2649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1600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DEBD5-5ED0-532C-16D8-298D63F74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5BABE-8D68-8BCC-998D-9A044744E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BACFD-32BD-1772-0F02-6E25585171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6302E1-5EDC-CA5F-8E68-F0134B4898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E08DE-FE69-1443-98C4-A06FF2649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616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54B48-BFF6-CF66-1380-EF40177CF2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BA70B-3B38-F237-4F20-7ADA084DF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1F9808-AE0A-C3E7-5741-00BEB97057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D8FF74-8A9B-6172-D933-81EB2D45F6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E08DE-FE69-1443-98C4-A06FF2649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965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E08DE-FE69-1443-98C4-A06FF26495FF}" type="slidenum">
              <a:rPr lang="en-US" smtClean="0"/>
              <a:pPr/>
              <a:t>20</a:t>
            </a:fld>
            <a:endParaRPr lang="en-US" dirty="0"/>
          </a:p>
        </p:txBody>
      </p:sp>
    </p:spTree>
    <p:extLst>
      <p:ext uri="{BB962C8B-B14F-4D97-AF65-F5344CB8AC3E}">
        <p14:creationId xmlns:p14="http://schemas.microsoft.com/office/powerpoint/2010/main" val="986414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F5F9F-D611-C984-E3A3-12A6A3C8FE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52C43-982D-E663-DEC4-4731FF8E73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74E02A-853C-A703-D57E-AC58DAC5E8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AD6DF1-F5AF-DF88-2485-E4ED658EA7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E08DE-FE69-1443-98C4-A06FF2649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2906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766961" y="4419912"/>
            <a:ext cx="5608320" cy="4183380"/>
          </a:xfrm>
        </p:spPr>
        <p:txBody>
          <a:bodyPr/>
          <a:lstStyle/>
          <a:p>
            <a:r>
              <a:rPr lang="en-US" sz="2400"/>
              <a:t>Hi. </a:t>
            </a:r>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2388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600"/>
              <a:t>First, let me point to a handout in your packet. Learning Tools is an initiative of the GWC and others on campus to help you optimize your learning environment. Think about who are you now, versus the last time you were a student: </a:t>
            </a:r>
          </a:p>
          <a:p>
            <a:r>
              <a:rPr lang="en-US" sz="1600"/>
              <a:t>	New discipline?</a:t>
            </a:r>
          </a:p>
          <a:p>
            <a:r>
              <a:rPr lang="en-US" sz="1600"/>
              <a:t>	New experiences?</a:t>
            </a:r>
          </a:p>
          <a:p>
            <a:r>
              <a:rPr lang="en-US" sz="1600"/>
              <a:t>	New life, responsibilities?</a:t>
            </a:r>
          </a:p>
          <a:p>
            <a:r>
              <a:rPr lang="en-US" sz="1600"/>
              <a:t>	New medical issues that might affect your learning?</a:t>
            </a:r>
          </a:p>
          <a:p>
            <a:endParaRPr lang="en-US" sz="1600"/>
          </a:p>
          <a:p>
            <a:r>
              <a:rPr lang="en-US" sz="1600"/>
              <a:t>We want you to succeed, and we want you to be aware of the resources, including the possibility of accommodations.</a:t>
            </a:r>
          </a:p>
          <a:p>
            <a:endParaRPr lang="en-US" sz="1600"/>
          </a:p>
          <a:p>
            <a:r>
              <a:rPr lang="en-US" sz="1600"/>
              <a:t>This handout guides you through the Learning Tools section of the GWC website, and gives you an overview of the tools available there.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0037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Here’s what I’m going to cover today on the writing process:</a:t>
            </a:r>
          </a:p>
          <a:p>
            <a:endParaRPr lang="en-US" sz="2000" dirty="0"/>
          </a:p>
          <a:p>
            <a:pPr marL="342351" indent="-342351">
              <a:buFont typeface="Arial" panose="020B0604020202020204" pitchFamily="34" charset="0"/>
              <a:buChar char="•"/>
            </a:pPr>
            <a:r>
              <a:rPr lang="en-US" sz="2000" dirty="0"/>
              <a:t>The writing process, and how it will help you succeed,</a:t>
            </a:r>
          </a:p>
          <a:p>
            <a:pPr marL="342351" indent="-342351">
              <a:buFont typeface="Arial" panose="020B0604020202020204" pitchFamily="34" charset="0"/>
              <a:buChar char="•"/>
            </a:pPr>
            <a:r>
              <a:rPr lang="en-US" sz="2000" dirty="0"/>
              <a:t>The virtues of practicing this process, especially when you’ve not been a full-time graduate student writer recently,</a:t>
            </a:r>
          </a:p>
          <a:p>
            <a:pPr marL="342351" indent="-342351">
              <a:buFont typeface="Arial" panose="020B0604020202020204" pitchFamily="34" charset="0"/>
              <a:buChar char="•"/>
            </a:pPr>
            <a:r>
              <a:rPr lang="en-US" sz="2000" dirty="0"/>
              <a:t>How writing to learn is different from writing to explain.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5667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a:t>Here at NPS, the most significant writing most students produce is the thesis, or capstone, and the time to start building skills for </a:t>
            </a:r>
            <a:r>
              <a:rPr lang="en-US" sz="2000" b="1"/>
              <a:t>that</a:t>
            </a:r>
            <a:r>
              <a:rPr lang="en-US" sz="2000"/>
              <a:t> project is . . . right now.</a:t>
            </a:r>
            <a:endParaRPr lang="en-US" sz="2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6463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4243D-0086-1295-67C4-ABB858F1B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A0963-4433-ED4A-FE3F-8CFD7AE785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404EF5-32B1-BB5A-A66D-7E0FEE518F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8121C9-EFDD-5135-63C1-12B4FB388E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E08DE-FE69-1443-98C4-A06FF2649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8020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a:t>Here at NPS, the most significant writing most students produce is the thesis, or capstone, and the time to start building skills for </a:t>
            </a:r>
            <a:r>
              <a:rPr lang="en-US" sz="2000" b="1"/>
              <a:t>that</a:t>
            </a:r>
            <a:r>
              <a:rPr lang="en-US" sz="2000"/>
              <a:t> project is . . . right now.</a:t>
            </a:r>
            <a:endParaRPr lang="en-US" sz="2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911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800" dirty="0"/>
              <a:t>So let’s dig into the Writing Process. </a:t>
            </a:r>
          </a:p>
          <a:p>
            <a:endParaRPr lang="en-US" sz="1800" dirty="0"/>
          </a:p>
          <a:p>
            <a:r>
              <a:rPr lang="en-US" sz="1800" dirty="0"/>
              <a:t>If you aren’t accustomed to thinking of yourself as a writer, it’s easy to buy into the popular illusion that expert writers don’t use any steps at all. How lovely to think that the words of whatever you’re reading just spilled out in that exact order, overflowing from someone’s brain with no effort whatsoever.  </a:t>
            </a:r>
          </a:p>
          <a:p>
            <a:endParaRPr lang="en-US" sz="1800" dirty="0"/>
          </a:p>
          <a:p>
            <a:r>
              <a:rPr lang="en-US" sz="1800" dirty="0"/>
              <a:t>On the contrary, expert writers understand the import of each step.</a:t>
            </a:r>
          </a:p>
          <a:p>
            <a:endParaRPr lang="en-US" sz="1800" dirty="0"/>
          </a:p>
          <a:p>
            <a:r>
              <a:rPr lang="en-US" sz="1800" dirty="0"/>
              <a:t>That comes with practice.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2527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400" dirty="0"/>
              <a:t>That’s what makes this one piece of advice from Robert </a:t>
            </a:r>
            <a:r>
              <a:rPr lang="en-US" sz="1400" dirty="0" err="1"/>
              <a:t>Boice</a:t>
            </a:r>
            <a:r>
              <a:rPr lang="en-US" sz="1400" dirty="0"/>
              <a:t> (psychologist, procrastination researcher, and mentor to new academics like yourselves) so useful. </a:t>
            </a:r>
          </a:p>
          <a:p>
            <a:endParaRPr lang="en-US" sz="1400" dirty="0"/>
          </a:p>
          <a:p>
            <a:r>
              <a:rPr lang="en-US" sz="1400" dirty="0"/>
              <a:t>Write before you are ready, and at any given work session, stop before you think you are done. Then repeat. Build writing time into your daily schedule. 10 minutes is a LOT better than nothing. 5 minutes is, too.</a:t>
            </a:r>
          </a:p>
          <a:p>
            <a:endParaRPr lang="en-US" sz="1400" dirty="0"/>
          </a:p>
          <a:p>
            <a:r>
              <a:rPr lang="en-US" sz="1400" dirty="0"/>
              <a:t>The “stop before you think you are done” part is like not exercising to exhaustion every time you go out for a morning jog. Set yourself an appointment (and a reasonable goal), work for that time, and then stop while you still have some momentum (or just because your clock has run out). </a:t>
            </a:r>
          </a:p>
          <a:p>
            <a:endParaRPr lang="en-US" sz="1400" dirty="0"/>
          </a:p>
          <a:p>
            <a:pPr defTabSz="914307">
              <a:defRPr/>
            </a:pPr>
            <a:r>
              <a:rPr lang="en-US" sz="1400" dirty="0"/>
              <a:t>Consider spending the last minute of a writing session making yourself some notes about what you would do next, </a:t>
            </a:r>
            <a:r>
              <a:rPr lang="en-US" sz="1400" i="1" dirty="0"/>
              <a:t>IF</a:t>
            </a:r>
            <a:r>
              <a:rPr lang="en-US" sz="1400" dirty="0"/>
              <a:t> you were going to keep working. These should be small, concrete steps, so that when you return to work, you’ve given yourself discrete tasks to do first.   </a:t>
            </a:r>
          </a:p>
          <a:p>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2005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600" dirty="0"/>
              <a:t>Invention, also known as pre-writing, is almost anything that allows you to think on paper, and usually in a form that’s distinct  from how the finished product will look. Journaling is good. Scribbling on the backs of envelopes works. If you like early outlines, do those, too. </a:t>
            </a:r>
          </a:p>
          <a:p>
            <a:endParaRPr lang="en-US" sz="1600" dirty="0"/>
          </a:p>
          <a:p>
            <a:r>
              <a:rPr lang="en-US" sz="1600" dirty="0"/>
              <a:t>The key is that pre-writing must be low-stakes and done early enough that you’re not staggering under an imminent deadline. </a:t>
            </a:r>
          </a:p>
          <a:p>
            <a:r>
              <a:rPr lang="en-US" sz="1600" dirty="0"/>
              <a:t>It can also be done in short increments, often 5-10 minutes at a time.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7285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600" dirty="0"/>
              <a:t>Invention, also known as pre-writing, is almost anything that allows you to think on paper, and usually in a form that’s distinct  from how the finished product will look. Journaling is good. Scribbling on the backs of envelopes works. If you like early outlines, do those, too. </a:t>
            </a:r>
          </a:p>
          <a:p>
            <a:endParaRPr lang="en-US" sz="1600" dirty="0"/>
          </a:p>
          <a:p>
            <a:r>
              <a:rPr lang="en-US" sz="1600" dirty="0"/>
              <a:t>The key is that pre-writing must be low-stakes and done early enough that you’re not staggering under an imminent deadline. </a:t>
            </a:r>
          </a:p>
          <a:p>
            <a:r>
              <a:rPr lang="en-US" sz="1600" dirty="0"/>
              <a:t>It can also be done in short increments, often 5-10 minutes at a time.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5161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307">
              <a:defRPr/>
            </a:pPr>
            <a:r>
              <a:rPr lang="en-US" sz="1600" dirty="0"/>
              <a:t>Drafting flows from pre-writing once you’ve figured out the question that needs answering today. Your THESIS STATEMENT  is, in a compact form, the ANSWER to that question. Faculty will sometimes provide you with a question, but often they won’t—you have to come up with it yourself. </a:t>
            </a:r>
          </a:p>
          <a:p>
            <a:pPr defTabSz="914307">
              <a:defRPr/>
            </a:pPr>
            <a:endParaRPr lang="en-US" sz="1600" dirty="0"/>
          </a:p>
          <a:p>
            <a:pPr defTabSz="914307">
              <a:defRPr/>
            </a:pPr>
            <a:r>
              <a:rPr lang="en-US" sz="1600" dirty="0"/>
              <a:t>The main point of drafting, like pre-writing, is to generate text and to get the words from the inside of your head onto a page. Any page. If that means speech-to-text software, or legal pads, or a close, personal relationship with your laptop, that’s all great. </a:t>
            </a:r>
          </a:p>
          <a:p>
            <a:pPr defTabSz="914307">
              <a:defRPr/>
            </a:pPr>
            <a:endParaRPr lang="en-US" sz="1600" dirty="0"/>
          </a:p>
          <a:p>
            <a:pPr defTabSz="914307">
              <a:defRPr/>
            </a:pPr>
            <a:r>
              <a:rPr lang="en-US" sz="1600" dirty="0"/>
              <a:t>Here’s a cardinal rule, though—keep moving forward. Minimize deleting, resist the temptation to review right now, and for the love of god </a:t>
            </a:r>
            <a:r>
              <a:rPr lang="en-US" sz="1600" b="1" i="1" dirty="0"/>
              <a:t>don’t edit</a:t>
            </a:r>
            <a:r>
              <a:rPr lang="en-US" sz="1600" dirty="0"/>
              <a:t> so long as the task at hand is </a:t>
            </a:r>
            <a:r>
              <a:rPr lang="en-US" sz="1600" b="1" i="1" dirty="0"/>
              <a:t>drafting</a:t>
            </a:r>
            <a:r>
              <a:rPr lang="en-US" sz="160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6775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Early drafts are, and should be, </a:t>
            </a:r>
            <a:r>
              <a:rPr lang="en-US" sz="2000" dirty="0" err="1"/>
              <a:t>kinda</a:t>
            </a:r>
            <a:r>
              <a:rPr lang="en-US" sz="2000" dirty="0"/>
              <a:t> ugly. </a:t>
            </a:r>
          </a:p>
          <a:p>
            <a:endParaRPr lang="en-US" sz="2000" dirty="0"/>
          </a:p>
          <a:p>
            <a:r>
              <a:rPr lang="en-US" sz="2000" dirty="0"/>
              <a:t>Shitty, even. </a:t>
            </a:r>
          </a:p>
          <a:p>
            <a:endParaRPr lang="en-US" sz="2000" dirty="0"/>
          </a:p>
          <a:p>
            <a:r>
              <a:rPr lang="en-US" sz="2000" dirty="0"/>
              <a:t>Do not—DO NOT—let the perfect be the enemy of the good. </a:t>
            </a:r>
          </a:p>
          <a:p>
            <a:endParaRPr lang="en-US" sz="20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9828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Most of us, me included, are pretty great at waiting to draft, at deciding that I can’t possibly start writing right now because of any number of excellent reasons, headlined by </a:t>
            </a:r>
          </a:p>
          <a:p>
            <a:endParaRPr lang="en-US" sz="2000" dirty="0"/>
          </a:p>
          <a:p>
            <a:r>
              <a:rPr lang="en-US" sz="2000" dirty="0"/>
              <a:t>“I’m just not in the mood.”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1802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That that excuse doesn’t work any better in the library than it does in the gym. </a:t>
            </a:r>
          </a:p>
          <a:p>
            <a:endParaRPr lang="en-US" sz="2000" dirty="0"/>
          </a:p>
          <a:p>
            <a:r>
              <a:rPr lang="en-US" sz="2000" dirty="0"/>
              <a:t>You don’t put off training for a marathon, or even for your next physical fitness test, and you shouldn’t put writing off, either. </a:t>
            </a:r>
          </a:p>
          <a:p>
            <a:endParaRPr lang="en-US" sz="2000" dirty="0"/>
          </a:p>
          <a:p>
            <a:r>
              <a:rPr lang="en-US" sz="2000" dirty="0"/>
              <a:t>Build your writing habits like you plan your physical training—I’m not in the mood to go to hot yoga class. I went yesterday. I’ll go tomorrow. Tough cookies, self—go anyway.  Now.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5281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4363"/>
            <a:ext cx="6197600" cy="3486150"/>
          </a:xfrm>
        </p:spPr>
      </p:sp>
      <p:sp>
        <p:nvSpPr>
          <p:cNvPr id="3" name="Notes Placeholder 2"/>
          <p:cNvSpPr>
            <a:spLocks noGrp="1"/>
          </p:cNvSpPr>
          <p:nvPr>
            <p:ph type="body" idx="1"/>
          </p:nvPr>
        </p:nvSpPr>
        <p:spPr/>
        <p:txBody>
          <a:bodyPr/>
          <a:lstStyle/>
          <a:p>
            <a:pPr defTabSz="914307">
              <a:defRPr/>
            </a:pPr>
            <a:r>
              <a:rPr lang="en-US" sz="1400" dirty="0"/>
              <a:t>Where are we? Woah—still drafting. That’s ok!</a:t>
            </a:r>
          </a:p>
          <a:p>
            <a:pPr defTabSz="914307">
              <a:defRPr/>
            </a:pPr>
            <a:endParaRPr lang="en-US" sz="1400" dirty="0"/>
          </a:p>
          <a:p>
            <a:pPr defTabSz="914307">
              <a:defRPr/>
            </a:pPr>
            <a:r>
              <a:rPr lang="en-US" sz="1400" dirty="0"/>
              <a:t>Here’s a cardinal rule, though—keep moving forward. Minimize deleting, resist the temptation to review right now, and for the love of god </a:t>
            </a:r>
            <a:r>
              <a:rPr lang="en-US" sz="1400" b="1" i="1" dirty="0"/>
              <a:t>don’t edit</a:t>
            </a:r>
            <a:r>
              <a:rPr lang="en-US" sz="1400" dirty="0"/>
              <a:t> so long as the task at hand is </a:t>
            </a:r>
            <a:r>
              <a:rPr lang="en-US" sz="1400" b="1" i="1" dirty="0"/>
              <a:t>drafting</a:t>
            </a:r>
            <a:r>
              <a:rPr lang="en-US" sz="1400" dirty="0"/>
              <a:t>. </a:t>
            </a:r>
          </a:p>
          <a:p>
            <a:endParaRPr lang="en-US" sz="1400" dirty="0"/>
          </a:p>
          <a:p>
            <a:r>
              <a:rPr lang="en-US" sz="1400" dirty="0"/>
              <a:t>When you edit early, you fix sentences that aren’t going to serve your final product, and having fixed them, you get attached, like bonding with a stray puppy when your kid is horribly allergic to dogs. Then you cling to the pup even when you know you shouldn’t, and you can see where this is going.  </a:t>
            </a:r>
          </a:p>
          <a:p>
            <a:endParaRPr lang="en-US" sz="1400" dirty="0"/>
          </a:p>
          <a:p>
            <a:r>
              <a:rPr lang="en-US" sz="1400" dirty="0"/>
              <a:t>Microsoft Word, aggravatingly, seems to encourage editing early, and by early, I mean every damn second. </a:t>
            </a:r>
          </a:p>
          <a:p>
            <a:endParaRPr lang="en-US" sz="1400" dirty="0"/>
          </a:p>
          <a:p>
            <a:r>
              <a:rPr lang="en-US" sz="1400" dirty="0"/>
              <a:t>Attending immediately to each squiggly line is also a terrific way to never get to the next sentence at all. If, back when you were a kid, you were traumatized by red-pen wielding maniacs, this can really be a problem.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6775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E9F00-6BE7-A187-82AE-140A555C6F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95706-D1FA-88FC-0BFB-3A69EDD38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46B036-1B67-6BDB-82A7-E50029C898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B66F32-C66E-1D79-DE2F-93AE95F8D8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E08DE-FE69-1443-98C4-A06FF2649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0237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307">
              <a:defRPr/>
            </a:pPr>
            <a:r>
              <a:rPr lang="en-US" sz="2000" dirty="0"/>
              <a:t>So what SHOULD you do while drafting (if not edit)? </a:t>
            </a:r>
          </a:p>
          <a:p>
            <a:pPr defTabSz="914307">
              <a:defRPr/>
            </a:pPr>
            <a:endParaRPr lang="en-US" sz="2000" dirty="0"/>
          </a:p>
          <a:p>
            <a:pPr defTabSz="914307">
              <a:defRPr/>
            </a:pPr>
            <a:r>
              <a:rPr lang="en-US" sz="2000" dirty="0"/>
              <a:t>This stuff (on list)</a:t>
            </a:r>
          </a:p>
          <a:p>
            <a:pPr defTabSz="914307">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676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307">
              <a:defRPr/>
            </a:pPr>
            <a:r>
              <a:rPr lang="en-US" sz="1800" dirty="0"/>
              <a:t>Go hiking at Pinnacles National Park, just across the Salinas Valley.</a:t>
            </a:r>
          </a:p>
          <a:p>
            <a:pPr defTabSz="914307">
              <a:defRPr/>
            </a:pPr>
            <a:endParaRPr lang="en-US" sz="1800" dirty="0"/>
          </a:p>
          <a:p>
            <a:pPr defTabSz="914307">
              <a:defRPr/>
            </a:pPr>
            <a:r>
              <a:rPr lang="en-US" sz="1800" dirty="0"/>
              <a:t>Failing that, hang out with your family, change the oil in your car, go for a run, do a problem set, or get some sleep. When you come back, your draft will </a:t>
            </a:r>
            <a:r>
              <a:rPr lang="en-US" sz="1800" i="1" dirty="0"/>
              <a:t>still be there</a:t>
            </a:r>
            <a:r>
              <a:rPr lang="en-US" sz="1800" dirty="0"/>
              <a:t>. </a:t>
            </a:r>
          </a:p>
          <a:p>
            <a:pPr defTabSz="914307">
              <a:defRPr/>
            </a:pPr>
            <a:endParaRPr lang="en-US" sz="1800" dirty="0"/>
          </a:p>
          <a:p>
            <a:pPr defTabSz="914307">
              <a:defRPr/>
            </a:pPr>
            <a:r>
              <a:rPr lang="en-US" sz="1800" dirty="0"/>
              <a:t>I promise.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4022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OK, NOW it’s time to revise. </a:t>
            </a:r>
          </a:p>
          <a:p>
            <a:endParaRPr lang="en-US" sz="2000" dirty="0"/>
          </a:p>
          <a:p>
            <a:r>
              <a:rPr lang="en-US" sz="2000" dirty="0"/>
              <a:t>Revise as a word, implies “re-seeing,” and more specifically, “re-examining,”  which is why you need fresh eyes to do it well. This is the time to ask questions like “so my point here really is?” and to reassess both the evidence you’ve gathered and the analysis you’ve created in the service of your specific argument. </a:t>
            </a:r>
          </a:p>
          <a:p>
            <a:endParaRPr lang="en-US" sz="2000" dirty="0"/>
          </a:p>
          <a:p>
            <a:r>
              <a:rPr lang="en-US" sz="2000" dirty="0"/>
              <a:t>Here are some useful steps: (next)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5557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307">
              <a:defRPr/>
            </a:pPr>
            <a:r>
              <a:rPr lang="en-US" sz="1600" dirty="0"/>
              <a:t>In NPS course papers, as in many professional writing situations, you will be implored—over and over again—to put your </a:t>
            </a:r>
            <a:r>
              <a:rPr lang="en-US" sz="1600" b="1" dirty="0"/>
              <a:t>Bottom Line Up Front (BLUF)</a:t>
            </a:r>
            <a:r>
              <a:rPr lang="en-US" sz="1600" dirty="0"/>
              <a:t>.  That means the thesis goes on page one.  </a:t>
            </a:r>
          </a:p>
          <a:p>
            <a:pPr defTabSz="914307">
              <a:defRPr/>
            </a:pPr>
            <a:endParaRPr lang="en-US" sz="1600" dirty="0"/>
          </a:p>
          <a:p>
            <a:pPr defTabSz="914307">
              <a:defRPr/>
            </a:pPr>
            <a:r>
              <a:rPr lang="en-US" sz="1600" dirty="0"/>
              <a:t>Remember, writing in graduate school is the big tool you use to solve a problem when lesser tools won’t work, and if you already knew the answer to your question before you struck the first key, you might be shooting squirrels with a grenade launcher. </a:t>
            </a:r>
          </a:p>
          <a:p>
            <a:pPr defTabSz="914307">
              <a:defRPr/>
            </a:pPr>
            <a:endParaRPr lang="en-US" sz="1600" dirty="0"/>
          </a:p>
          <a:p>
            <a:pPr defTabSz="914307">
              <a:defRPr/>
            </a:pPr>
            <a:r>
              <a:rPr lang="en-US" sz="1600" dirty="0"/>
              <a:t>I promise that the thesis statement you write during revision will be better than the one you took a shot at earlier. And before you take a crack at revising the thesis currently sitting in your introduction, read the last page of the paper and look to see if, just perhaps, there’s a GREAT thesis statement hanging out on the last page. Quite often, there is, ripe for the plucking.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7961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Ok, so now you have revised. You have a strong thesis, stated clearly up front where your BLUF-seeking reader wants it to be, and a well-organized set of paragraphs that lay out your evidence and analysis. </a:t>
            </a:r>
          </a:p>
          <a:p>
            <a:endParaRPr lang="en-US" sz="2000" dirty="0"/>
          </a:p>
          <a:p>
            <a:r>
              <a:rPr lang="en-US" sz="2000" dirty="0"/>
              <a:t>When you’re confident in your content—your argument, your evidence, your analysis—and ONLY then, should you start fiddling with sentences and editing your prose.  If you edit too early, remember, terrible things happen.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8779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Go through list. </a:t>
            </a:r>
          </a:p>
          <a:p>
            <a:endParaRPr lang="en-US" sz="2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3028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So here we are. You have invented. Drafted. Revised. Edited.</a:t>
            </a:r>
          </a:p>
          <a:p>
            <a:endParaRPr lang="en-US" sz="2000" dirty="0"/>
          </a:p>
          <a:p>
            <a:r>
              <a:rPr lang="en-US" sz="2000" dirty="0"/>
              <a:t>What’s left? Just a few things.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2870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2000" dirty="0"/>
              <a:t>Go through list. </a:t>
            </a:r>
          </a:p>
          <a:p>
            <a:endParaRPr lang="en-US" sz="2000" dirty="0"/>
          </a:p>
          <a:p>
            <a:r>
              <a:rPr lang="en-US" sz="2000" dirty="0"/>
              <a:t>The Graduate Writing Center, Dudley Knox Library and the Thesis Processing Office have great tools to help you cite correctly, no matter which style you are using, and there’s a handout on that topic in your packet, too.  We are all here to help you succeed at NPS; come and see 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0324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3200" dirty="0"/>
              <a:t>Go through list. </a:t>
            </a:r>
          </a:p>
          <a:p>
            <a:endParaRPr lang="en-US" sz="3200" dirty="0"/>
          </a:p>
          <a:p>
            <a:r>
              <a:rPr lang="en-US" sz="3200" dirty="0"/>
              <a:t>Bye!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9E7CC-B7D8-4511-9BCF-FB861206E1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1342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EF4FB1-1C15-46F8-90EC-75FB51B68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809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D9114-E324-DBB8-D343-A9CF4FB659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66ADFE-AEE5-5523-9613-A98E88874D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12D698-3590-6CE0-7188-DF11D75CF5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2BB652-8075-0105-9CB6-4A8BB9CAE1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E08DE-FE69-1443-98C4-A06FF2649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7426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50883-48D6-8225-2EB1-6C574B4521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F8CD9-7EC9-A902-DF94-86E4231D18C5}"/>
              </a:ext>
            </a:extLst>
          </p:cNvPr>
          <p:cNvSpPr>
            <a:spLocks noGrp="1" noRot="1" noChangeAspect="1"/>
          </p:cNvSpPr>
          <p:nvPr>
            <p:ph type="sldImg"/>
          </p:nvPr>
        </p:nvSpPr>
        <p:spPr>
          <a:xfrm>
            <a:off x="409575" y="698500"/>
            <a:ext cx="6203950" cy="3490913"/>
          </a:xfrm>
        </p:spPr>
      </p:sp>
      <p:sp>
        <p:nvSpPr>
          <p:cNvPr id="3" name="Notes Placeholder 2">
            <a:extLst>
              <a:ext uri="{FF2B5EF4-FFF2-40B4-BE49-F238E27FC236}">
                <a16:creationId xmlns:a16="http://schemas.microsoft.com/office/drawing/2014/main" id="{0530A057-500F-68AC-1A65-1CB954CAEC7E}"/>
              </a:ext>
            </a:extLst>
          </p:cNvPr>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a:extLst>
              <a:ext uri="{FF2B5EF4-FFF2-40B4-BE49-F238E27FC236}">
                <a16:creationId xmlns:a16="http://schemas.microsoft.com/office/drawing/2014/main" id="{BAB81A79-18A0-73B7-A924-2CDD117302D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EF4FB1-1C15-46F8-90EC-75FB51B68C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5200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09575" y="698500"/>
            <a:ext cx="6203950" cy="3490913"/>
          </a:xfrm>
          <a:ln/>
        </p:spPr>
      </p:sp>
      <p:sp>
        <p:nvSpPr>
          <p:cNvPr id="36867" name="Notes Placeholder 2"/>
          <p:cNvSpPr>
            <a:spLocks noGrp="1"/>
          </p:cNvSpPr>
          <p:nvPr>
            <p:ph type="body" idx="1"/>
          </p:nvPr>
        </p:nvSpPr>
        <p:spPr>
          <a:noFill/>
          <a:ln/>
        </p:spPr>
        <p:txBody>
          <a:bodyPr/>
          <a:lstStyle/>
          <a:p>
            <a:endParaRPr lang="en-US" dirty="0">
              <a:ea typeface="ＭＳ Ｐゴシック" pitchFamily="-107" charset="-128"/>
            </a:endParaRPr>
          </a:p>
        </p:txBody>
      </p:sp>
      <p:sp>
        <p:nvSpPr>
          <p:cNvPr id="36868" name="Slide Number Placeholder 3"/>
          <p:cNvSpPr>
            <a:spLocks noGrp="1"/>
          </p:cNvSpPr>
          <p:nvPr>
            <p:ph type="sldNum" sz="quarter" idx="5"/>
          </p:nvPr>
        </p:nvSpPr>
        <p:spPr>
          <a:xfrm>
            <a:off x="3978133" y="8842030"/>
            <a:ext cx="3043343" cy="465455"/>
          </a:xfrm>
          <a:prstGeom prst="rect">
            <a:avLst/>
          </a:prstGeom>
          <a:noFill/>
        </p:spPr>
        <p:txBody>
          <a:bodyPr lIns="93319" tIns="46660" rIns="93319" bIns="46660"/>
          <a:lstStyle/>
          <a:p>
            <a:pPr marL="0" marR="0" lvl="0" indent="0" algn="r" defTabSz="915785" rtl="0" eaLnBrk="1" fontAlgn="base" latinLnBrk="0" hangingPunct="1">
              <a:lnSpc>
                <a:spcPct val="100000"/>
              </a:lnSpc>
              <a:spcBef>
                <a:spcPct val="0"/>
              </a:spcBef>
              <a:spcAft>
                <a:spcPct val="0"/>
              </a:spcAft>
              <a:buClrTx/>
              <a:buSzTx/>
              <a:buFontTx/>
              <a:buNone/>
              <a:tabLst/>
              <a:defRPr/>
            </a:pPr>
            <a:fld id="{3E61D90B-9B4D-43C2-9CE1-6479957DEB45}" type="slidenum">
              <a:rPr kumimoji="0" lang="en-US" sz="3800" b="0" i="0" u="none" strike="noStrike" kern="1200" cap="none" spc="0" normalizeH="0" baseline="0" noProof="0">
                <a:ln>
                  <a:noFill/>
                </a:ln>
                <a:solidFill>
                  <a:srgbClr val="000000"/>
                </a:solidFill>
                <a:effectLst/>
                <a:uLnTx/>
                <a:uFillTx/>
                <a:latin typeface="Cochin"/>
                <a:ea typeface="ＭＳ Ｐゴシック" pitchFamily="-107" charset="-128"/>
                <a:cs typeface="ヒラギノ明朝 ProN W3"/>
                <a:sym typeface="Cochin"/>
              </a:rPr>
              <a:pPr marL="0" marR="0" lvl="0" indent="0" algn="r" defTabSz="915785" rtl="0" eaLnBrk="1" fontAlgn="base" latinLnBrk="0" hangingPunct="1">
                <a:lnSpc>
                  <a:spcPct val="100000"/>
                </a:lnSpc>
                <a:spcBef>
                  <a:spcPct val="0"/>
                </a:spcBef>
                <a:spcAft>
                  <a:spcPct val="0"/>
                </a:spcAft>
                <a:buClrTx/>
                <a:buSzTx/>
                <a:buFontTx/>
                <a:buNone/>
                <a:tabLst/>
                <a:defRPr/>
              </a:pPr>
              <a:t>59</a:t>
            </a:fld>
            <a:endParaRPr kumimoji="0" lang="en-US" sz="3800" b="0" i="0" u="none" strike="noStrike" kern="1200" cap="none" spc="0" normalizeH="0" baseline="0" noProof="0">
              <a:ln>
                <a:noFill/>
              </a:ln>
              <a:solidFill>
                <a:srgbClr val="000000"/>
              </a:solidFill>
              <a:effectLst/>
              <a:uLnTx/>
              <a:uFillTx/>
              <a:latin typeface="Cochin"/>
              <a:ea typeface="ＭＳ Ｐゴシック" pitchFamily="-107" charset="-128"/>
              <a:cs typeface="ヒラギノ明朝 ProN W3"/>
              <a:sym typeface="Cochin"/>
            </a:endParaRPr>
          </a:p>
        </p:txBody>
      </p:sp>
    </p:spTree>
    <p:extLst>
      <p:ext uri="{BB962C8B-B14F-4D97-AF65-F5344CB8AC3E}">
        <p14:creationId xmlns:p14="http://schemas.microsoft.com/office/powerpoint/2010/main" val="466081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67718-EF05-35CA-6BF3-BB7BC363C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E25E0-109D-3616-73C4-F80653881D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2FE0F-C2C2-100E-581F-6985AEB3A3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6E144F-94BC-6CC7-2964-6A38C479DF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E08DE-FE69-1443-98C4-A06FF2649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8766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B1A2B-48E1-0B03-ED2A-684EDFB43B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EF52F-610E-FE64-F732-8CDAFC070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17C25A-C01D-D8ED-BF30-BFAFD483F8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55B5E3-3153-0E01-99B0-FC797F3B26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E08DE-FE69-1443-98C4-A06FF2649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17779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31410-7D88-789F-FB04-5516F10C1B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B9DB8-E93C-0B15-A71B-3D3A010CBE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09CB8-8083-CBB7-414A-D35DADE936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63EC6A-F9F7-8BEE-5EB9-E7ACD4D64B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E08DE-FE69-1443-98C4-A06FF2649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6997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4CE8A-109F-F10D-847D-47347481C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C1ECAD-371B-4907-6772-ABEBBC8496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F793F9-D839-519C-6B86-79348771C8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670EAC-38C7-2C2D-75C5-039C8EAA95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E08DE-FE69-1443-98C4-A06FF2649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3529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5BFB6-869A-6475-4ACF-419EF8721D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149263-B7DD-5D1B-25C8-F8FEEE9EC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9C9BB4-2C98-B3C3-388F-040049B271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999E5D-FBB7-5613-211B-AE87B78471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E08DE-FE69-1443-98C4-A06FF2649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2645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96198-2B4E-8E7D-69A4-E12A8943A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FC21F-360E-84CA-A27C-6FFF7536E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D4A7E-109E-F98C-CCEA-E01024266D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23EF23-228E-7A0B-AAF3-33CC82402D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E08DE-FE69-1443-98C4-A06FF2649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3951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CC3C0-BD63-F279-FD5C-831EC16758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D19557-A200-A639-F4D1-A2EF2A7C9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4391C-735F-61AC-5051-5E0E12EFAD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B9E331-7E50-E99F-4822-B5A4247BAF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E08DE-FE69-1443-98C4-A06FF2649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6439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0E4E1-1C03-3B56-F425-C5B0E7C58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24F9E-9D7B-20E2-1D7E-3527AAC53B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A1682-8F6F-D531-EAE9-E11F85BF13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CDA72D-97FE-804D-99D7-ACE9800235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9E08DE-FE69-1443-98C4-A06FF26495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68715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07880" name="Rectangle 8"/>
          <p:cNvSpPr>
            <a:spLocks noGrp="1" noChangeArrowheads="1"/>
          </p:cNvSpPr>
          <p:nvPr>
            <p:ph type="ctrTitle"/>
          </p:nvPr>
        </p:nvSpPr>
        <p:spPr>
          <a:xfrm>
            <a:off x="1231900" y="2066926"/>
            <a:ext cx="9702800" cy="590931"/>
          </a:xfrm>
          <a:prstGeom prst="rect">
            <a:avLst/>
          </a:prstGeom>
        </p:spPr>
        <p:txBody>
          <a:bodyPr>
            <a:spAutoFit/>
          </a:bodyPr>
          <a:lstStyle>
            <a:lvl1pPr algn="ctr">
              <a:spcBef>
                <a:spcPct val="5000"/>
              </a:spcBef>
              <a:spcAft>
                <a:spcPct val="5000"/>
              </a:spcAft>
              <a:defRPr lang="en-US" altLang="en-US" sz="3600" b="0" dirty="0" smtClean="0">
                <a:solidFill>
                  <a:schemeClr val="accent1"/>
                </a:solidFill>
                <a:latin typeface="+mj-lt"/>
                <a:ea typeface="+mj-ea"/>
                <a:cs typeface="+mj-cs"/>
              </a:defRPr>
            </a:lvl1pPr>
          </a:lstStyle>
          <a:p>
            <a:r>
              <a:rPr lang="en-US" altLang="en-US"/>
              <a:t>Click to edit Master title style</a:t>
            </a:r>
            <a:endParaRPr lang="en-US" altLang="en-US" dirty="0"/>
          </a:p>
        </p:txBody>
      </p:sp>
      <p:sp>
        <p:nvSpPr>
          <p:cNvPr id="207881" name="Rectangle 9"/>
          <p:cNvSpPr>
            <a:spLocks noGrp="1" noChangeArrowheads="1"/>
          </p:cNvSpPr>
          <p:nvPr>
            <p:ph type="subTitle" idx="1"/>
          </p:nvPr>
        </p:nvSpPr>
        <p:spPr>
          <a:xfrm>
            <a:off x="1208617" y="4338936"/>
            <a:ext cx="9726083" cy="461665"/>
          </a:xfrm>
          <a:prstGeom prst="rect">
            <a:avLst/>
          </a:prstGeom>
        </p:spPr>
        <p:txBody>
          <a:bodyPr>
            <a:spAutoFit/>
          </a:bodyPr>
          <a:lstStyle>
            <a:lvl1pPr algn="ctr">
              <a:spcBef>
                <a:spcPct val="5000"/>
              </a:spcBef>
              <a:defRPr sz="2400">
                <a:solidFill>
                  <a:schemeClr val="accent1"/>
                </a:solidFill>
                <a:latin typeface="Arial Narrow" pitchFamily="34" charset="0"/>
              </a:defRPr>
            </a:lvl1pPr>
          </a:lstStyle>
          <a:p>
            <a:r>
              <a:rPr lang="en-US" altLang="en-US"/>
              <a:t>Click to edit Master subtitle style</a:t>
            </a:r>
            <a:endParaRPr lang="en-US" altLang="en-US" dirty="0"/>
          </a:p>
        </p:txBody>
      </p:sp>
    </p:spTree>
    <p:extLst>
      <p:ext uri="{BB962C8B-B14F-4D97-AF65-F5344CB8AC3E}">
        <p14:creationId xmlns:p14="http://schemas.microsoft.com/office/powerpoint/2010/main" val="2299117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491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3642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606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982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0451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3328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172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8550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2DCBDCD-821C-4CB1-8E2D-3A7EFE4CAA2C}" type="datetimeFigureOut">
              <a:rPr lang="en-US" smtClean="0">
                <a:solidFill>
                  <a:srgbClr val="231F20">
                    <a:tint val="75000"/>
                  </a:srgbClr>
                </a:solidFill>
              </a:rPr>
              <a:pPr/>
              <a:t>1/10/2025</a:t>
            </a:fld>
            <a:endParaRPr lang="en-US">
              <a:solidFill>
                <a:srgbClr val="231F20">
                  <a:tint val="75000"/>
                </a:srgbClr>
              </a:solidFill>
            </a:endParaRPr>
          </a:p>
        </p:txBody>
      </p:sp>
      <p:sp>
        <p:nvSpPr>
          <p:cNvPr id="5" name="Footer Placeholder 4"/>
          <p:cNvSpPr>
            <a:spLocks noGrp="1"/>
          </p:cNvSpPr>
          <p:nvPr>
            <p:ph type="ftr" sz="quarter" idx="11"/>
          </p:nvPr>
        </p:nvSpPr>
        <p:spPr/>
        <p:txBody>
          <a:bodyPr/>
          <a:lstStyle/>
          <a:p>
            <a:endParaRPr lang="en-US">
              <a:solidFill>
                <a:srgbClr val="231F20">
                  <a:tint val="75000"/>
                </a:srgbClr>
              </a:solidFill>
            </a:endParaRPr>
          </a:p>
        </p:txBody>
      </p:sp>
      <p:sp>
        <p:nvSpPr>
          <p:cNvPr id="6" name="Slide Number Placeholder 5"/>
          <p:cNvSpPr>
            <a:spLocks noGrp="1"/>
          </p:cNvSpPr>
          <p:nvPr>
            <p:ph type="sldNum" sz="quarter" idx="12"/>
          </p:nvPr>
        </p:nvSpPr>
        <p:spPr/>
        <p:txBody>
          <a:bodyPr/>
          <a:lstStyle/>
          <a:p>
            <a:fld id="{4C5AD70C-8297-455A-8F6E-F7F42B80F00D}" type="slidenum">
              <a:rPr lang="en-US" smtClean="0">
                <a:solidFill>
                  <a:srgbClr val="231F20">
                    <a:tint val="75000"/>
                  </a:srgbClr>
                </a:solidFill>
              </a:rPr>
              <a:pPr/>
              <a:t>‹#›</a:t>
            </a:fld>
            <a:endParaRPr lang="en-US">
              <a:solidFill>
                <a:srgbClr val="231F20">
                  <a:tint val="75000"/>
                </a:srgbClr>
              </a:solidFill>
            </a:endParaRPr>
          </a:p>
        </p:txBody>
      </p:sp>
    </p:spTree>
    <p:extLst>
      <p:ext uri="{BB962C8B-B14F-4D97-AF65-F5344CB8AC3E}">
        <p14:creationId xmlns:p14="http://schemas.microsoft.com/office/powerpoint/2010/main" val="2473014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4D7C0-959D-64D8-E4CE-9493716E41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DBB763-E181-8E69-BC0F-AF4A98B9A8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54A76A-3F2A-7B09-8562-16A619698957}"/>
              </a:ext>
            </a:extLst>
          </p:cNvPr>
          <p:cNvSpPr>
            <a:spLocks noGrp="1"/>
          </p:cNvSpPr>
          <p:nvPr>
            <p:ph type="dt" sz="half" idx="10"/>
          </p:nvPr>
        </p:nvSpPr>
        <p:spPr/>
        <p:txBody>
          <a:bodyPr/>
          <a:lstStyle/>
          <a:p>
            <a:fld id="{60654B0D-6CF0-9B43-8BEE-7ACABC2DCA10}" type="datetimeFigureOut">
              <a:rPr lang="en-US" smtClean="0"/>
              <a:t>1/10/2025</a:t>
            </a:fld>
            <a:endParaRPr lang="en-US"/>
          </a:p>
        </p:txBody>
      </p:sp>
      <p:sp>
        <p:nvSpPr>
          <p:cNvPr id="5" name="Footer Placeholder 4">
            <a:extLst>
              <a:ext uri="{FF2B5EF4-FFF2-40B4-BE49-F238E27FC236}">
                <a16:creationId xmlns:a16="http://schemas.microsoft.com/office/drawing/2014/main" id="{6A7A084C-A7D3-414A-EE08-7F20C15727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098485-B69B-147D-C1C2-3079593BE526}"/>
              </a:ext>
            </a:extLst>
          </p:cNvPr>
          <p:cNvSpPr>
            <a:spLocks noGrp="1"/>
          </p:cNvSpPr>
          <p:nvPr>
            <p:ph type="sldNum" sz="quarter" idx="12"/>
          </p:nvPr>
        </p:nvSpPr>
        <p:spPr/>
        <p:txBody>
          <a:bodyPr/>
          <a:lstStyle/>
          <a:p>
            <a:fld id="{CFD2C3E6-6A17-1B47-833F-F83CCB2FFDBC}" type="slidenum">
              <a:rPr lang="en-US" smtClean="0"/>
              <a:t>‹#›</a:t>
            </a:fld>
            <a:endParaRPr lang="en-US"/>
          </a:p>
        </p:txBody>
      </p:sp>
    </p:spTree>
    <p:extLst>
      <p:ext uri="{BB962C8B-B14F-4D97-AF65-F5344CB8AC3E}">
        <p14:creationId xmlns:p14="http://schemas.microsoft.com/office/powerpoint/2010/main" val="2680105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133" y="1031936"/>
            <a:ext cx="10287000" cy="1811265"/>
          </a:xfrm>
          <a:prstGeom prst="rect">
            <a:avLst/>
          </a:prstGeom>
        </p:spPr>
        <p:txBody>
          <a:bodyPr>
            <a:spAutoFit/>
          </a:bodyPr>
          <a:lstStyle>
            <a:lvl1pPr>
              <a:defRPr sz="2400">
                <a:solidFill>
                  <a:schemeClr val="tx2"/>
                </a:solidFill>
              </a:defRPr>
            </a:lvl1pPr>
            <a:lvl2pPr>
              <a:buFont typeface="Arial" pitchFamily="34" charset="0"/>
              <a:buChar char="•"/>
              <a:defRPr>
                <a:solidFill>
                  <a:schemeClr val="bg2"/>
                </a:solidFill>
              </a:defRPr>
            </a:lvl2pPr>
            <a:lvl3pPr>
              <a:buFont typeface="Wingdings" pitchFamily="2" charset="2"/>
              <a:buChar char="Ø"/>
              <a:defRPr/>
            </a:lvl3pPr>
            <a:lvl4pPr>
              <a:defRPr>
                <a:solidFill>
                  <a:schemeClr val="bg2"/>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290" name="Picture 2" descr="http://upload.wikimedia.org/wikipedia/commons/thumb/1/1e/Naval_Postgraduate_School.png/200px-Naval_Postgraduate_School.png"/>
          <p:cNvPicPr>
            <a:picLocks noChangeAspect="1" noChangeArrowheads="1"/>
          </p:cNvPicPr>
          <p:nvPr userDrawn="1"/>
        </p:nvPicPr>
        <p:blipFill>
          <a:blip r:embed="rId2" cstate="print"/>
          <a:srcRect/>
          <a:stretch>
            <a:fillRect/>
          </a:stretch>
        </p:blipFill>
        <p:spPr bwMode="auto">
          <a:xfrm>
            <a:off x="304800" y="76200"/>
            <a:ext cx="1016000" cy="533400"/>
          </a:xfrm>
          <a:prstGeom prst="rect">
            <a:avLst/>
          </a:prstGeom>
          <a:noFill/>
        </p:spPr>
      </p:pic>
      <p:sp>
        <p:nvSpPr>
          <p:cNvPr id="7" name="Title 6"/>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8" name="Slide Number Placeholder 1"/>
          <p:cNvSpPr>
            <a:spLocks noGrp="1"/>
          </p:cNvSpPr>
          <p:nvPr>
            <p:ph type="sldNum" sz="quarter" idx="4"/>
          </p:nvPr>
        </p:nvSpPr>
        <p:spPr>
          <a:xfrm>
            <a:off x="11368633" y="6332601"/>
            <a:ext cx="609600" cy="365125"/>
          </a:xfrm>
          <a:prstGeom prst="rect">
            <a:avLst/>
          </a:prstGeom>
        </p:spPr>
        <p:txBody>
          <a:bodyPr vert="horz" lIns="91440" tIns="45720" rIns="91440" bIns="45720" rtlCol="0" anchor="ctr"/>
          <a:lstStyle>
            <a:lvl1pPr algn="r">
              <a:defRPr sz="1200">
                <a:solidFill>
                  <a:schemeClr val="bg2"/>
                </a:solidFill>
              </a:defRPr>
            </a:lvl1pPr>
          </a:lstStyle>
          <a:p>
            <a:fld id="{84BD5B20-B110-47F3-9AF5-CAC8FFCB018A}" type="slidenum">
              <a:rPr lang="en-US" smtClean="0">
                <a:solidFill>
                  <a:srgbClr val="224D73"/>
                </a:solidFill>
              </a:rPr>
              <a:pPr/>
              <a:t>‹#›</a:t>
            </a:fld>
            <a:endParaRPr lang="en-US" dirty="0">
              <a:solidFill>
                <a:srgbClr val="224D73"/>
              </a:solidFill>
            </a:endParaRPr>
          </a:p>
        </p:txBody>
      </p:sp>
    </p:spTree>
    <p:extLst>
      <p:ext uri="{BB962C8B-B14F-4D97-AF65-F5344CB8AC3E}">
        <p14:creationId xmlns:p14="http://schemas.microsoft.com/office/powerpoint/2010/main" val="265428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D38DF-6894-E901-FDC7-D56667B6D8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B9896C-0190-C042-3094-D02FF73B9B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574C7-973B-7287-840E-0C00A90B3674}"/>
              </a:ext>
            </a:extLst>
          </p:cNvPr>
          <p:cNvSpPr>
            <a:spLocks noGrp="1"/>
          </p:cNvSpPr>
          <p:nvPr>
            <p:ph type="dt" sz="half" idx="10"/>
          </p:nvPr>
        </p:nvSpPr>
        <p:spPr/>
        <p:txBody>
          <a:bodyPr/>
          <a:lstStyle/>
          <a:p>
            <a:fld id="{60654B0D-6CF0-9B43-8BEE-7ACABC2DCA10}" type="datetimeFigureOut">
              <a:rPr lang="en-US" smtClean="0"/>
              <a:t>1/10/2025</a:t>
            </a:fld>
            <a:endParaRPr lang="en-US"/>
          </a:p>
        </p:txBody>
      </p:sp>
      <p:sp>
        <p:nvSpPr>
          <p:cNvPr id="5" name="Footer Placeholder 4">
            <a:extLst>
              <a:ext uri="{FF2B5EF4-FFF2-40B4-BE49-F238E27FC236}">
                <a16:creationId xmlns:a16="http://schemas.microsoft.com/office/drawing/2014/main" id="{B87BBFCC-DFF4-DA65-C48D-2768E191B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D3A90-A3EF-495F-E9A4-37E2D75E800F}"/>
              </a:ext>
            </a:extLst>
          </p:cNvPr>
          <p:cNvSpPr>
            <a:spLocks noGrp="1"/>
          </p:cNvSpPr>
          <p:nvPr>
            <p:ph type="sldNum" sz="quarter" idx="12"/>
          </p:nvPr>
        </p:nvSpPr>
        <p:spPr/>
        <p:txBody>
          <a:bodyPr/>
          <a:lstStyle/>
          <a:p>
            <a:fld id="{CFD2C3E6-6A17-1B47-833F-F83CCB2FFDBC}" type="slidenum">
              <a:rPr lang="en-US" smtClean="0"/>
              <a:t>‹#›</a:t>
            </a:fld>
            <a:endParaRPr lang="en-US"/>
          </a:p>
        </p:txBody>
      </p:sp>
    </p:spTree>
    <p:extLst>
      <p:ext uri="{BB962C8B-B14F-4D97-AF65-F5344CB8AC3E}">
        <p14:creationId xmlns:p14="http://schemas.microsoft.com/office/powerpoint/2010/main" val="1708961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F72D-9E0F-C566-5765-F15F710DD3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B0B19E-85C0-01A6-EEC4-BDB02CACA0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95A854-F431-D398-65D1-F595D8E3FD6F}"/>
              </a:ext>
            </a:extLst>
          </p:cNvPr>
          <p:cNvSpPr>
            <a:spLocks noGrp="1"/>
          </p:cNvSpPr>
          <p:nvPr>
            <p:ph type="dt" sz="half" idx="10"/>
          </p:nvPr>
        </p:nvSpPr>
        <p:spPr/>
        <p:txBody>
          <a:bodyPr/>
          <a:lstStyle/>
          <a:p>
            <a:fld id="{60654B0D-6CF0-9B43-8BEE-7ACABC2DCA10}" type="datetimeFigureOut">
              <a:rPr lang="en-US" smtClean="0"/>
              <a:t>1/10/2025</a:t>
            </a:fld>
            <a:endParaRPr lang="en-US"/>
          </a:p>
        </p:txBody>
      </p:sp>
      <p:sp>
        <p:nvSpPr>
          <p:cNvPr id="5" name="Footer Placeholder 4">
            <a:extLst>
              <a:ext uri="{FF2B5EF4-FFF2-40B4-BE49-F238E27FC236}">
                <a16:creationId xmlns:a16="http://schemas.microsoft.com/office/drawing/2014/main" id="{67D91BFF-E666-6672-68DC-E9C6B7DB5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25CF0-C96B-FBDF-D06A-1B4E8437681F}"/>
              </a:ext>
            </a:extLst>
          </p:cNvPr>
          <p:cNvSpPr>
            <a:spLocks noGrp="1"/>
          </p:cNvSpPr>
          <p:nvPr>
            <p:ph type="sldNum" sz="quarter" idx="12"/>
          </p:nvPr>
        </p:nvSpPr>
        <p:spPr/>
        <p:txBody>
          <a:bodyPr/>
          <a:lstStyle/>
          <a:p>
            <a:fld id="{CFD2C3E6-6A17-1B47-833F-F83CCB2FFDBC}" type="slidenum">
              <a:rPr lang="en-US" smtClean="0"/>
              <a:t>‹#›</a:t>
            </a:fld>
            <a:endParaRPr lang="en-US"/>
          </a:p>
        </p:txBody>
      </p:sp>
    </p:spTree>
    <p:extLst>
      <p:ext uri="{BB962C8B-B14F-4D97-AF65-F5344CB8AC3E}">
        <p14:creationId xmlns:p14="http://schemas.microsoft.com/office/powerpoint/2010/main" val="4203579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9A65A-8DC9-B5BC-23DA-0430B0A2A0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3475F4-78A6-DEDA-6856-8E8194162B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FFBA3C-F9F7-B32A-5879-12CB352E5F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D841D0-25C6-1961-740C-4C4EA5F1B4AB}"/>
              </a:ext>
            </a:extLst>
          </p:cNvPr>
          <p:cNvSpPr>
            <a:spLocks noGrp="1"/>
          </p:cNvSpPr>
          <p:nvPr>
            <p:ph type="dt" sz="half" idx="10"/>
          </p:nvPr>
        </p:nvSpPr>
        <p:spPr/>
        <p:txBody>
          <a:bodyPr/>
          <a:lstStyle/>
          <a:p>
            <a:fld id="{60654B0D-6CF0-9B43-8BEE-7ACABC2DCA10}" type="datetimeFigureOut">
              <a:rPr lang="en-US" smtClean="0"/>
              <a:t>1/10/2025</a:t>
            </a:fld>
            <a:endParaRPr lang="en-US"/>
          </a:p>
        </p:txBody>
      </p:sp>
      <p:sp>
        <p:nvSpPr>
          <p:cNvPr id="6" name="Footer Placeholder 5">
            <a:extLst>
              <a:ext uri="{FF2B5EF4-FFF2-40B4-BE49-F238E27FC236}">
                <a16:creationId xmlns:a16="http://schemas.microsoft.com/office/drawing/2014/main" id="{EFD32392-9714-2F3F-1DD3-D9653EAED3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13AC45-2BAD-4CA0-83B6-ECE1FC83A745}"/>
              </a:ext>
            </a:extLst>
          </p:cNvPr>
          <p:cNvSpPr>
            <a:spLocks noGrp="1"/>
          </p:cNvSpPr>
          <p:nvPr>
            <p:ph type="sldNum" sz="quarter" idx="12"/>
          </p:nvPr>
        </p:nvSpPr>
        <p:spPr/>
        <p:txBody>
          <a:bodyPr/>
          <a:lstStyle/>
          <a:p>
            <a:fld id="{CFD2C3E6-6A17-1B47-833F-F83CCB2FFDBC}" type="slidenum">
              <a:rPr lang="en-US" smtClean="0"/>
              <a:t>‹#›</a:t>
            </a:fld>
            <a:endParaRPr lang="en-US"/>
          </a:p>
        </p:txBody>
      </p:sp>
    </p:spTree>
    <p:extLst>
      <p:ext uri="{BB962C8B-B14F-4D97-AF65-F5344CB8AC3E}">
        <p14:creationId xmlns:p14="http://schemas.microsoft.com/office/powerpoint/2010/main" val="3745734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DE8F1-E557-B262-CE1B-BBCC823E4D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594100-B058-5143-04A8-4B514F585C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CBA329-C77F-AD2E-073F-7C8A9C8D95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293103-7F59-C38A-0B0E-E040CDF5B6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5CA73D-BC70-A443-42F9-234B0E46E9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AE081C-0F90-B0FE-FEE3-90DBD6AE22B4}"/>
              </a:ext>
            </a:extLst>
          </p:cNvPr>
          <p:cNvSpPr>
            <a:spLocks noGrp="1"/>
          </p:cNvSpPr>
          <p:nvPr>
            <p:ph type="dt" sz="half" idx="10"/>
          </p:nvPr>
        </p:nvSpPr>
        <p:spPr/>
        <p:txBody>
          <a:bodyPr/>
          <a:lstStyle/>
          <a:p>
            <a:fld id="{60654B0D-6CF0-9B43-8BEE-7ACABC2DCA10}" type="datetimeFigureOut">
              <a:rPr lang="en-US" smtClean="0"/>
              <a:t>1/10/2025</a:t>
            </a:fld>
            <a:endParaRPr lang="en-US"/>
          </a:p>
        </p:txBody>
      </p:sp>
      <p:sp>
        <p:nvSpPr>
          <p:cNvPr id="8" name="Footer Placeholder 7">
            <a:extLst>
              <a:ext uri="{FF2B5EF4-FFF2-40B4-BE49-F238E27FC236}">
                <a16:creationId xmlns:a16="http://schemas.microsoft.com/office/drawing/2014/main" id="{295D857E-8A76-128E-2780-86683E2DBD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200019-B4BD-1C99-59D4-2410A026A2B6}"/>
              </a:ext>
            </a:extLst>
          </p:cNvPr>
          <p:cNvSpPr>
            <a:spLocks noGrp="1"/>
          </p:cNvSpPr>
          <p:nvPr>
            <p:ph type="sldNum" sz="quarter" idx="12"/>
          </p:nvPr>
        </p:nvSpPr>
        <p:spPr/>
        <p:txBody>
          <a:bodyPr/>
          <a:lstStyle/>
          <a:p>
            <a:fld id="{CFD2C3E6-6A17-1B47-833F-F83CCB2FFDBC}" type="slidenum">
              <a:rPr lang="en-US" smtClean="0"/>
              <a:t>‹#›</a:t>
            </a:fld>
            <a:endParaRPr lang="en-US"/>
          </a:p>
        </p:txBody>
      </p:sp>
    </p:spTree>
    <p:extLst>
      <p:ext uri="{BB962C8B-B14F-4D97-AF65-F5344CB8AC3E}">
        <p14:creationId xmlns:p14="http://schemas.microsoft.com/office/powerpoint/2010/main" val="1906322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7287F-4424-F523-9BC5-FDBB1847F6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1BE534-C892-4740-884D-66EF898E3049}"/>
              </a:ext>
            </a:extLst>
          </p:cNvPr>
          <p:cNvSpPr>
            <a:spLocks noGrp="1"/>
          </p:cNvSpPr>
          <p:nvPr>
            <p:ph type="dt" sz="half" idx="10"/>
          </p:nvPr>
        </p:nvSpPr>
        <p:spPr/>
        <p:txBody>
          <a:bodyPr/>
          <a:lstStyle/>
          <a:p>
            <a:fld id="{60654B0D-6CF0-9B43-8BEE-7ACABC2DCA10}" type="datetimeFigureOut">
              <a:rPr lang="en-US" smtClean="0"/>
              <a:t>1/10/2025</a:t>
            </a:fld>
            <a:endParaRPr lang="en-US"/>
          </a:p>
        </p:txBody>
      </p:sp>
      <p:sp>
        <p:nvSpPr>
          <p:cNvPr id="4" name="Footer Placeholder 3">
            <a:extLst>
              <a:ext uri="{FF2B5EF4-FFF2-40B4-BE49-F238E27FC236}">
                <a16:creationId xmlns:a16="http://schemas.microsoft.com/office/drawing/2014/main" id="{CB856B44-9857-7D47-B174-53736C2ADF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A69F7-4851-55B2-A0C0-26340054CA1D}"/>
              </a:ext>
            </a:extLst>
          </p:cNvPr>
          <p:cNvSpPr>
            <a:spLocks noGrp="1"/>
          </p:cNvSpPr>
          <p:nvPr>
            <p:ph type="sldNum" sz="quarter" idx="12"/>
          </p:nvPr>
        </p:nvSpPr>
        <p:spPr/>
        <p:txBody>
          <a:bodyPr/>
          <a:lstStyle/>
          <a:p>
            <a:fld id="{CFD2C3E6-6A17-1B47-833F-F83CCB2FFDBC}" type="slidenum">
              <a:rPr lang="en-US" smtClean="0"/>
              <a:t>‹#›</a:t>
            </a:fld>
            <a:endParaRPr lang="en-US"/>
          </a:p>
        </p:txBody>
      </p:sp>
    </p:spTree>
    <p:extLst>
      <p:ext uri="{BB962C8B-B14F-4D97-AF65-F5344CB8AC3E}">
        <p14:creationId xmlns:p14="http://schemas.microsoft.com/office/powerpoint/2010/main" val="4170107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3E26F-602B-CF90-ECF8-C04C1E39032B}"/>
              </a:ext>
            </a:extLst>
          </p:cNvPr>
          <p:cNvSpPr>
            <a:spLocks noGrp="1"/>
          </p:cNvSpPr>
          <p:nvPr>
            <p:ph type="dt" sz="half" idx="10"/>
          </p:nvPr>
        </p:nvSpPr>
        <p:spPr/>
        <p:txBody>
          <a:bodyPr/>
          <a:lstStyle/>
          <a:p>
            <a:fld id="{60654B0D-6CF0-9B43-8BEE-7ACABC2DCA10}" type="datetimeFigureOut">
              <a:rPr lang="en-US" smtClean="0"/>
              <a:t>1/10/2025</a:t>
            </a:fld>
            <a:endParaRPr lang="en-US"/>
          </a:p>
        </p:txBody>
      </p:sp>
      <p:sp>
        <p:nvSpPr>
          <p:cNvPr id="3" name="Footer Placeholder 2">
            <a:extLst>
              <a:ext uri="{FF2B5EF4-FFF2-40B4-BE49-F238E27FC236}">
                <a16:creationId xmlns:a16="http://schemas.microsoft.com/office/drawing/2014/main" id="{3AEDD1D3-134E-9F4B-6A92-DF3BE81756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04E16C-F6A4-9F9C-CF46-0A6997818A5A}"/>
              </a:ext>
            </a:extLst>
          </p:cNvPr>
          <p:cNvSpPr>
            <a:spLocks noGrp="1"/>
          </p:cNvSpPr>
          <p:nvPr>
            <p:ph type="sldNum" sz="quarter" idx="12"/>
          </p:nvPr>
        </p:nvSpPr>
        <p:spPr/>
        <p:txBody>
          <a:bodyPr/>
          <a:lstStyle/>
          <a:p>
            <a:fld id="{CFD2C3E6-6A17-1B47-833F-F83CCB2FFDBC}" type="slidenum">
              <a:rPr lang="en-US" smtClean="0"/>
              <a:t>‹#›</a:t>
            </a:fld>
            <a:endParaRPr lang="en-US"/>
          </a:p>
        </p:txBody>
      </p:sp>
    </p:spTree>
    <p:extLst>
      <p:ext uri="{BB962C8B-B14F-4D97-AF65-F5344CB8AC3E}">
        <p14:creationId xmlns:p14="http://schemas.microsoft.com/office/powerpoint/2010/main" val="1183612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4821C-18CE-9034-CDD6-AB32026BC7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690EE7-757C-CB59-6279-6BDA8DFA6F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592099-2BE1-F741-58DF-91D04AE053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9493A4-3B74-D03A-E38E-112016BB31DD}"/>
              </a:ext>
            </a:extLst>
          </p:cNvPr>
          <p:cNvSpPr>
            <a:spLocks noGrp="1"/>
          </p:cNvSpPr>
          <p:nvPr>
            <p:ph type="dt" sz="half" idx="10"/>
          </p:nvPr>
        </p:nvSpPr>
        <p:spPr/>
        <p:txBody>
          <a:bodyPr/>
          <a:lstStyle/>
          <a:p>
            <a:fld id="{60654B0D-6CF0-9B43-8BEE-7ACABC2DCA10}" type="datetimeFigureOut">
              <a:rPr lang="en-US" smtClean="0"/>
              <a:t>1/10/2025</a:t>
            </a:fld>
            <a:endParaRPr lang="en-US"/>
          </a:p>
        </p:txBody>
      </p:sp>
      <p:sp>
        <p:nvSpPr>
          <p:cNvPr id="6" name="Footer Placeholder 5">
            <a:extLst>
              <a:ext uri="{FF2B5EF4-FFF2-40B4-BE49-F238E27FC236}">
                <a16:creationId xmlns:a16="http://schemas.microsoft.com/office/drawing/2014/main" id="{07DFA3CC-ABF8-345E-9C7F-07003755F5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439ADC-BF09-7731-AE6E-EF62EC3FE2E8}"/>
              </a:ext>
            </a:extLst>
          </p:cNvPr>
          <p:cNvSpPr>
            <a:spLocks noGrp="1"/>
          </p:cNvSpPr>
          <p:nvPr>
            <p:ph type="sldNum" sz="quarter" idx="12"/>
          </p:nvPr>
        </p:nvSpPr>
        <p:spPr/>
        <p:txBody>
          <a:bodyPr/>
          <a:lstStyle/>
          <a:p>
            <a:fld id="{CFD2C3E6-6A17-1B47-833F-F83CCB2FFDBC}" type="slidenum">
              <a:rPr lang="en-US" smtClean="0"/>
              <a:t>‹#›</a:t>
            </a:fld>
            <a:endParaRPr lang="en-US"/>
          </a:p>
        </p:txBody>
      </p:sp>
    </p:spTree>
    <p:extLst>
      <p:ext uri="{BB962C8B-B14F-4D97-AF65-F5344CB8AC3E}">
        <p14:creationId xmlns:p14="http://schemas.microsoft.com/office/powerpoint/2010/main" val="3439208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65ACE-0397-62F9-21C8-AD36263414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1A4417-4D93-0687-FBBA-B2E09CB069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297932-1BBC-8BAB-3DDA-CBA383305A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35674C-67C7-9F28-D16D-B87C466B761E}"/>
              </a:ext>
            </a:extLst>
          </p:cNvPr>
          <p:cNvSpPr>
            <a:spLocks noGrp="1"/>
          </p:cNvSpPr>
          <p:nvPr>
            <p:ph type="dt" sz="half" idx="10"/>
          </p:nvPr>
        </p:nvSpPr>
        <p:spPr/>
        <p:txBody>
          <a:bodyPr/>
          <a:lstStyle/>
          <a:p>
            <a:fld id="{60654B0D-6CF0-9B43-8BEE-7ACABC2DCA10}" type="datetimeFigureOut">
              <a:rPr lang="en-US" smtClean="0"/>
              <a:t>1/10/2025</a:t>
            </a:fld>
            <a:endParaRPr lang="en-US"/>
          </a:p>
        </p:txBody>
      </p:sp>
      <p:sp>
        <p:nvSpPr>
          <p:cNvPr id="6" name="Footer Placeholder 5">
            <a:extLst>
              <a:ext uri="{FF2B5EF4-FFF2-40B4-BE49-F238E27FC236}">
                <a16:creationId xmlns:a16="http://schemas.microsoft.com/office/drawing/2014/main" id="{26481946-A273-4709-24E9-FB3CF18B3B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90C94B-C371-73ED-EE19-A3130775ADB1}"/>
              </a:ext>
            </a:extLst>
          </p:cNvPr>
          <p:cNvSpPr>
            <a:spLocks noGrp="1"/>
          </p:cNvSpPr>
          <p:nvPr>
            <p:ph type="sldNum" sz="quarter" idx="12"/>
          </p:nvPr>
        </p:nvSpPr>
        <p:spPr/>
        <p:txBody>
          <a:bodyPr/>
          <a:lstStyle/>
          <a:p>
            <a:fld id="{CFD2C3E6-6A17-1B47-833F-F83CCB2FFDBC}" type="slidenum">
              <a:rPr lang="en-US" smtClean="0"/>
              <a:t>‹#›</a:t>
            </a:fld>
            <a:endParaRPr lang="en-US"/>
          </a:p>
        </p:txBody>
      </p:sp>
    </p:spTree>
    <p:extLst>
      <p:ext uri="{BB962C8B-B14F-4D97-AF65-F5344CB8AC3E}">
        <p14:creationId xmlns:p14="http://schemas.microsoft.com/office/powerpoint/2010/main" val="2688038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0F5FF-CCCE-DF9B-FCE9-A3B6778F0E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CAAADB-BF58-2ADB-69D7-F41E0EC868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4A8C5D-CE43-EC11-C358-A162006CD8AD}"/>
              </a:ext>
            </a:extLst>
          </p:cNvPr>
          <p:cNvSpPr>
            <a:spLocks noGrp="1"/>
          </p:cNvSpPr>
          <p:nvPr>
            <p:ph type="dt" sz="half" idx="10"/>
          </p:nvPr>
        </p:nvSpPr>
        <p:spPr/>
        <p:txBody>
          <a:bodyPr/>
          <a:lstStyle/>
          <a:p>
            <a:fld id="{60654B0D-6CF0-9B43-8BEE-7ACABC2DCA10}" type="datetimeFigureOut">
              <a:rPr lang="en-US" smtClean="0"/>
              <a:t>1/10/2025</a:t>
            </a:fld>
            <a:endParaRPr lang="en-US"/>
          </a:p>
        </p:txBody>
      </p:sp>
      <p:sp>
        <p:nvSpPr>
          <p:cNvPr id="5" name="Footer Placeholder 4">
            <a:extLst>
              <a:ext uri="{FF2B5EF4-FFF2-40B4-BE49-F238E27FC236}">
                <a16:creationId xmlns:a16="http://schemas.microsoft.com/office/drawing/2014/main" id="{FEC165B6-8916-457C-0BB4-F36A52B60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444AF-B383-7475-00B4-48D4087859BC}"/>
              </a:ext>
            </a:extLst>
          </p:cNvPr>
          <p:cNvSpPr>
            <a:spLocks noGrp="1"/>
          </p:cNvSpPr>
          <p:nvPr>
            <p:ph type="sldNum" sz="quarter" idx="12"/>
          </p:nvPr>
        </p:nvSpPr>
        <p:spPr/>
        <p:txBody>
          <a:bodyPr/>
          <a:lstStyle/>
          <a:p>
            <a:fld id="{CFD2C3E6-6A17-1B47-833F-F83CCB2FFDBC}" type="slidenum">
              <a:rPr lang="en-US" smtClean="0"/>
              <a:t>‹#›</a:t>
            </a:fld>
            <a:endParaRPr lang="en-US"/>
          </a:p>
        </p:txBody>
      </p:sp>
    </p:spTree>
    <p:extLst>
      <p:ext uri="{BB962C8B-B14F-4D97-AF65-F5344CB8AC3E}">
        <p14:creationId xmlns:p14="http://schemas.microsoft.com/office/powerpoint/2010/main" val="1991708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7CE624-F693-C7D5-225E-ADF820C1ED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3F9836-F038-58ED-26D7-22DD0B8007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36AFE-AB5D-5A04-6AFA-FEA4B71EC144}"/>
              </a:ext>
            </a:extLst>
          </p:cNvPr>
          <p:cNvSpPr>
            <a:spLocks noGrp="1"/>
          </p:cNvSpPr>
          <p:nvPr>
            <p:ph type="dt" sz="half" idx="10"/>
          </p:nvPr>
        </p:nvSpPr>
        <p:spPr/>
        <p:txBody>
          <a:bodyPr/>
          <a:lstStyle/>
          <a:p>
            <a:fld id="{60654B0D-6CF0-9B43-8BEE-7ACABC2DCA10}" type="datetimeFigureOut">
              <a:rPr lang="en-US" smtClean="0"/>
              <a:t>1/10/2025</a:t>
            </a:fld>
            <a:endParaRPr lang="en-US"/>
          </a:p>
        </p:txBody>
      </p:sp>
      <p:sp>
        <p:nvSpPr>
          <p:cNvPr id="5" name="Footer Placeholder 4">
            <a:extLst>
              <a:ext uri="{FF2B5EF4-FFF2-40B4-BE49-F238E27FC236}">
                <a16:creationId xmlns:a16="http://schemas.microsoft.com/office/drawing/2014/main" id="{60970F0A-C9F4-ED3B-7540-8FAD3D0F3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A89DF-30EE-CA64-E48F-DCB46200E40F}"/>
              </a:ext>
            </a:extLst>
          </p:cNvPr>
          <p:cNvSpPr>
            <a:spLocks noGrp="1"/>
          </p:cNvSpPr>
          <p:nvPr>
            <p:ph type="sldNum" sz="quarter" idx="12"/>
          </p:nvPr>
        </p:nvSpPr>
        <p:spPr/>
        <p:txBody>
          <a:bodyPr/>
          <a:lstStyle/>
          <a:p>
            <a:fld id="{CFD2C3E6-6A17-1B47-833F-F83CCB2FFDBC}" type="slidenum">
              <a:rPr lang="en-US" smtClean="0"/>
              <a:t>‹#›</a:t>
            </a:fld>
            <a:endParaRPr lang="en-US"/>
          </a:p>
        </p:txBody>
      </p:sp>
    </p:spTree>
    <p:extLst>
      <p:ext uri="{BB962C8B-B14F-4D97-AF65-F5344CB8AC3E}">
        <p14:creationId xmlns:p14="http://schemas.microsoft.com/office/powerpoint/2010/main" val="2913857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914400" fontAlgn="base">
              <a:spcBef>
                <a:spcPct val="0"/>
              </a:spcBef>
              <a:spcAft>
                <a:spcPct val="0"/>
              </a:spcAft>
              <a:defRPr/>
            </a:pPr>
            <a:endParaRPr lang="en-US" dirty="0">
              <a:solidFill>
                <a:srgbClr val="6F6E73"/>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914400" fontAlgn="base">
              <a:spcBef>
                <a:spcPct val="0"/>
              </a:spcBef>
              <a:spcAft>
                <a:spcPct val="0"/>
              </a:spcAft>
              <a:defRPr/>
            </a:pPr>
            <a:endParaRPr lang="en-US" dirty="0">
              <a:solidFill>
                <a:srgbClr val="6F6E73"/>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9836D69-D6B3-5343-B41B-5BF0F7E13497}" type="slidenum">
              <a:rPr lang="en-US">
                <a:solidFill>
                  <a:srgbClr val="224D73"/>
                </a:solidFill>
              </a:rPr>
              <a:pPr>
                <a:defRPr/>
              </a:pPr>
              <a:t>‹#›</a:t>
            </a:fld>
            <a:endParaRPr lang="en-US" dirty="0">
              <a:solidFill>
                <a:srgbClr val="224D73"/>
              </a:solidFill>
            </a:endParaRPr>
          </a:p>
        </p:txBody>
      </p:sp>
      <p:pic>
        <p:nvPicPr>
          <p:cNvPr id="5" name="Picture 2" descr="http://upload.wikimedia.org/wikipedia/commons/thumb/1/1e/Naval_Postgraduate_School.png/200px-Naval_Postgraduate_School.png"/>
          <p:cNvPicPr>
            <a:picLocks noChangeAspect="1" noChangeArrowheads="1"/>
          </p:cNvPicPr>
          <p:nvPr userDrawn="1"/>
        </p:nvPicPr>
        <p:blipFill>
          <a:blip r:embed="rId2" cstate="print"/>
          <a:srcRect/>
          <a:stretch>
            <a:fillRect/>
          </a:stretch>
        </p:blipFill>
        <p:spPr bwMode="auto">
          <a:xfrm>
            <a:off x="304800" y="76200"/>
            <a:ext cx="1016000" cy="533400"/>
          </a:xfrm>
          <a:prstGeom prst="rect">
            <a:avLst/>
          </a:prstGeom>
          <a:noFill/>
        </p:spPr>
      </p:pic>
    </p:spTree>
    <p:extLst>
      <p:ext uri="{BB962C8B-B14F-4D97-AF65-F5344CB8AC3E}">
        <p14:creationId xmlns:p14="http://schemas.microsoft.com/office/powerpoint/2010/main" val="3539844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460031" y="817583"/>
            <a:ext cx="9286993" cy="120248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950721" y="2119257"/>
            <a:ext cx="8261873" cy="3603812"/>
          </a:xfrm>
          <a:prstGeom prst="rect">
            <a:avLst/>
          </a:prstGeom>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606118" y="5809153"/>
            <a:ext cx="1618428" cy="365125"/>
          </a:xfrm>
          <a:prstGeom prst="rect">
            <a:avLst/>
          </a:prstGeom>
        </p:spPr>
        <p:txBody>
          <a:bodyPr/>
          <a:lstStyle/>
          <a:p>
            <a:pPr defTabSz="914400"/>
            <a:fld id="{2D4E7ECD-1298-7844-98A7-4BB7790FABF4}" type="datetime1">
              <a:rPr lang="en-US" smtClean="0">
                <a:solidFill>
                  <a:srgbClr val="6F6E73"/>
                </a:solidFill>
              </a:rPr>
              <a:pPr defTabSz="914400"/>
              <a:t>1/10/2025</a:t>
            </a:fld>
            <a:endParaRPr lang="en-US" dirty="0">
              <a:solidFill>
                <a:srgbClr val="6F6E73"/>
              </a:solidFill>
            </a:endParaRPr>
          </a:p>
        </p:txBody>
      </p:sp>
      <p:sp>
        <p:nvSpPr>
          <p:cNvPr id="5" name="Footer Placeholder 4"/>
          <p:cNvSpPr>
            <a:spLocks noGrp="1"/>
          </p:cNvSpPr>
          <p:nvPr>
            <p:ph type="ftr" sz="quarter" idx="11"/>
          </p:nvPr>
        </p:nvSpPr>
        <p:spPr>
          <a:xfrm>
            <a:off x="1219202" y="5809153"/>
            <a:ext cx="7386917" cy="365125"/>
          </a:xfrm>
          <a:prstGeom prst="rect">
            <a:avLst/>
          </a:prstGeom>
        </p:spPr>
        <p:txBody>
          <a:bodyPr/>
          <a:lstStyle/>
          <a:p>
            <a:pPr defTabSz="914400"/>
            <a:r>
              <a:rPr lang="en-US">
                <a:solidFill>
                  <a:srgbClr val="6F6E73"/>
                </a:solidFill>
              </a:rPr>
              <a:t>HSIL Workshop</a:t>
            </a:r>
            <a:endParaRPr lang="en-US" dirty="0">
              <a:solidFill>
                <a:srgbClr val="6F6E73"/>
              </a:solidFill>
            </a:endParaRPr>
          </a:p>
        </p:txBody>
      </p:sp>
      <p:sp>
        <p:nvSpPr>
          <p:cNvPr id="6" name="Slide Number Placeholder 5"/>
          <p:cNvSpPr>
            <a:spLocks noGrp="1"/>
          </p:cNvSpPr>
          <p:nvPr>
            <p:ph type="sldNum" sz="quarter" idx="12"/>
          </p:nvPr>
        </p:nvSpPr>
        <p:spPr/>
        <p:txBody>
          <a:bodyPr/>
          <a:lstStyle/>
          <a:p>
            <a:fld id="{651FC063-5EA9-49AF-AFAF-D68C9E82B23B}" type="slidenum">
              <a:rPr lang="en-US" smtClean="0">
                <a:solidFill>
                  <a:srgbClr val="224D73"/>
                </a:solidFill>
              </a:rPr>
              <a:pPr/>
              <a:t>‹#›</a:t>
            </a:fld>
            <a:endParaRPr lang="en-US" dirty="0">
              <a:solidFill>
                <a:srgbClr val="224D73"/>
              </a:solidFill>
            </a:endParaRPr>
          </a:p>
        </p:txBody>
      </p:sp>
    </p:spTree>
    <p:extLst>
      <p:ext uri="{BB962C8B-B14F-4D97-AF65-F5344CB8AC3E}">
        <p14:creationId xmlns:p14="http://schemas.microsoft.com/office/powerpoint/2010/main" val="2689953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133" y="1031936"/>
            <a:ext cx="10287000" cy="1811265"/>
          </a:xfrm>
          <a:prstGeom prst="rect">
            <a:avLst/>
          </a:prstGeom>
        </p:spPr>
        <p:txBody>
          <a:bodyPr>
            <a:spAutoFit/>
          </a:bodyPr>
          <a:lstStyle>
            <a:lvl1pPr>
              <a:defRPr sz="2400">
                <a:solidFill>
                  <a:schemeClr val="tx2"/>
                </a:solidFill>
              </a:defRPr>
            </a:lvl1pPr>
            <a:lvl2pPr>
              <a:buFont typeface="Arial" pitchFamily="34" charset="0"/>
              <a:buChar char="•"/>
              <a:defRPr>
                <a:solidFill>
                  <a:schemeClr val="bg2"/>
                </a:solidFill>
              </a:defRPr>
            </a:lvl2pPr>
            <a:lvl3pPr>
              <a:buFont typeface="Wingdings" pitchFamily="2" charset="2"/>
              <a:buChar char="Ø"/>
              <a:defRPr/>
            </a:lvl3pPr>
            <a:lvl4pPr>
              <a:defRPr>
                <a:solidFill>
                  <a:schemeClr val="bg2"/>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290" name="Picture 2" descr="http://upload.wikimedia.org/wikipedia/commons/thumb/1/1e/Naval_Postgraduate_School.png/200px-Naval_Postgraduate_School.png"/>
          <p:cNvPicPr>
            <a:picLocks noChangeAspect="1" noChangeArrowheads="1"/>
          </p:cNvPicPr>
          <p:nvPr userDrawn="1"/>
        </p:nvPicPr>
        <p:blipFill>
          <a:blip r:embed="rId2" cstate="print"/>
          <a:srcRect/>
          <a:stretch>
            <a:fillRect/>
          </a:stretch>
        </p:blipFill>
        <p:spPr bwMode="auto">
          <a:xfrm>
            <a:off x="304800" y="76200"/>
            <a:ext cx="775138" cy="533400"/>
          </a:xfrm>
          <a:prstGeom prst="rect">
            <a:avLst/>
          </a:prstGeom>
          <a:noFill/>
        </p:spPr>
      </p:pic>
      <p:sp>
        <p:nvSpPr>
          <p:cNvPr id="7" name="Title 6"/>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8" name="Slide Number Placeholder 1"/>
          <p:cNvSpPr>
            <a:spLocks noGrp="1"/>
          </p:cNvSpPr>
          <p:nvPr>
            <p:ph type="sldNum" sz="quarter" idx="4"/>
          </p:nvPr>
        </p:nvSpPr>
        <p:spPr>
          <a:xfrm>
            <a:off x="11368633" y="6332601"/>
            <a:ext cx="609600" cy="365125"/>
          </a:xfrm>
          <a:prstGeom prst="rect">
            <a:avLst/>
          </a:prstGeom>
        </p:spPr>
        <p:txBody>
          <a:bodyPr vert="horz" lIns="91440" tIns="45720" rIns="91440" bIns="45720" rtlCol="0" anchor="ctr"/>
          <a:lstStyle>
            <a:lvl1pPr algn="r">
              <a:defRPr sz="1200">
                <a:solidFill>
                  <a:schemeClr val="bg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4BD5B20-B110-47F3-9AF5-CAC8FFCB018A}" type="slidenum">
              <a:rPr kumimoji="0" lang="en-US" sz="1200" b="0" i="0" u="none" strike="noStrike" kern="1200" cap="none" spc="0" normalizeH="0" baseline="0" noProof="0" smtClean="0">
                <a:ln>
                  <a:noFill/>
                </a:ln>
                <a:solidFill>
                  <a:srgbClr val="224D73"/>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24D73"/>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F2226F6C-96FC-4AB2-81E6-DD5807F564B1}"/>
              </a:ext>
            </a:extLst>
          </p:cNvPr>
          <p:cNvSpPr>
            <a:spLocks noGrp="1"/>
          </p:cNvSpPr>
          <p:nvPr>
            <p:ph sz="quarter" idx="10"/>
          </p:nvPr>
        </p:nvSpPr>
        <p:spPr>
          <a:xfrm>
            <a:off x="512763" y="76200"/>
            <a:ext cx="9144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5437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46107B-7B5A-5848-9788-2B8E8E00AEE1}"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18CE61-074F-D944-9076-5EDE39DE65D8}" type="slidenum">
              <a:rPr lang="en-US" smtClean="0"/>
              <a:t>‹#›</a:t>
            </a:fld>
            <a:endParaRPr lang="en-US"/>
          </a:p>
        </p:txBody>
      </p:sp>
    </p:spTree>
    <p:extLst>
      <p:ext uri="{BB962C8B-B14F-4D97-AF65-F5344CB8AC3E}">
        <p14:creationId xmlns:p14="http://schemas.microsoft.com/office/powerpoint/2010/main" val="395959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4523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8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7023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368633" y="6332601"/>
            <a:ext cx="609600" cy="365125"/>
          </a:xfrm>
          <a:prstGeom prst="rect">
            <a:avLst/>
          </a:prstGeom>
        </p:spPr>
        <p:txBody>
          <a:bodyPr vert="horz" lIns="91440" tIns="45720" rIns="91440" bIns="45720" rtlCol="0" anchor="ctr"/>
          <a:lstStyle>
            <a:lvl1pPr algn="r">
              <a:defRPr sz="1200">
                <a:solidFill>
                  <a:schemeClr val="bg2"/>
                </a:solidFill>
              </a:defRPr>
            </a:lvl1pPr>
          </a:lstStyle>
          <a:p>
            <a:pPr defTabSz="914400" fontAlgn="base">
              <a:spcBef>
                <a:spcPct val="0"/>
              </a:spcBef>
              <a:spcAft>
                <a:spcPct val="0"/>
              </a:spcAft>
            </a:pPr>
            <a:fld id="{84BD5B20-B110-47F3-9AF5-CAC8FFCB018A}" type="slidenum">
              <a:rPr lang="en-US" smtClean="0">
                <a:solidFill>
                  <a:srgbClr val="224D73"/>
                </a:solidFill>
              </a:rPr>
              <a:pPr defTabSz="914400" fontAlgn="base">
                <a:spcBef>
                  <a:spcPct val="0"/>
                </a:spcBef>
                <a:spcAft>
                  <a:spcPct val="0"/>
                </a:spcAft>
              </a:pPr>
              <a:t>‹#›</a:t>
            </a:fld>
            <a:endParaRPr lang="en-US" dirty="0">
              <a:solidFill>
                <a:srgbClr val="224D73"/>
              </a:solidFill>
            </a:endParaRPr>
          </a:p>
        </p:txBody>
      </p:sp>
    </p:spTree>
    <p:extLst>
      <p:ext uri="{BB962C8B-B14F-4D97-AF65-F5344CB8AC3E}">
        <p14:creationId xmlns:p14="http://schemas.microsoft.com/office/powerpoint/2010/main" val="1282398743"/>
      </p:ext>
    </p:extLst>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608" r:id="rId5"/>
  </p:sldLayoutIdLst>
  <p:hf hdr="0" ftr="0" dt="0"/>
  <p:txStyles>
    <p:titleStyle>
      <a:lvl1pPr algn="r" rtl="0" eaLnBrk="1" fontAlgn="base" hangingPunct="1">
        <a:lnSpc>
          <a:spcPct val="90000"/>
        </a:lnSpc>
        <a:spcBef>
          <a:spcPct val="0"/>
        </a:spcBef>
        <a:spcAft>
          <a:spcPct val="0"/>
        </a:spcAft>
        <a:defRPr sz="3200">
          <a:solidFill>
            <a:schemeClr val="bg2"/>
          </a:solidFill>
          <a:latin typeface="+mj-lt"/>
          <a:ea typeface="+mj-ea"/>
          <a:cs typeface="+mj-cs"/>
        </a:defRPr>
      </a:lvl1pPr>
      <a:lvl2pPr algn="r" rtl="0" eaLnBrk="1" fontAlgn="base" hangingPunct="1">
        <a:lnSpc>
          <a:spcPct val="90000"/>
        </a:lnSpc>
        <a:spcBef>
          <a:spcPct val="0"/>
        </a:spcBef>
        <a:spcAft>
          <a:spcPct val="0"/>
        </a:spcAft>
        <a:defRPr sz="3200">
          <a:solidFill>
            <a:schemeClr val="bg2"/>
          </a:solidFill>
          <a:latin typeface="Arial Narrow" pitchFamily="34" charset="0"/>
        </a:defRPr>
      </a:lvl2pPr>
      <a:lvl3pPr algn="r" rtl="0" eaLnBrk="1" fontAlgn="base" hangingPunct="1">
        <a:lnSpc>
          <a:spcPct val="90000"/>
        </a:lnSpc>
        <a:spcBef>
          <a:spcPct val="0"/>
        </a:spcBef>
        <a:spcAft>
          <a:spcPct val="0"/>
        </a:spcAft>
        <a:defRPr sz="3200">
          <a:solidFill>
            <a:schemeClr val="bg2"/>
          </a:solidFill>
          <a:latin typeface="Arial Narrow" pitchFamily="34" charset="0"/>
        </a:defRPr>
      </a:lvl3pPr>
      <a:lvl4pPr algn="r" rtl="0" eaLnBrk="1" fontAlgn="base" hangingPunct="1">
        <a:lnSpc>
          <a:spcPct val="90000"/>
        </a:lnSpc>
        <a:spcBef>
          <a:spcPct val="0"/>
        </a:spcBef>
        <a:spcAft>
          <a:spcPct val="0"/>
        </a:spcAft>
        <a:defRPr sz="3200">
          <a:solidFill>
            <a:schemeClr val="bg2"/>
          </a:solidFill>
          <a:latin typeface="Arial Narrow" pitchFamily="34" charset="0"/>
        </a:defRPr>
      </a:lvl4pPr>
      <a:lvl5pPr algn="r" rtl="0" eaLnBrk="1" fontAlgn="base" hangingPunct="1">
        <a:lnSpc>
          <a:spcPct val="90000"/>
        </a:lnSpc>
        <a:spcBef>
          <a:spcPct val="0"/>
        </a:spcBef>
        <a:spcAft>
          <a:spcPct val="0"/>
        </a:spcAft>
        <a:defRPr sz="3200">
          <a:solidFill>
            <a:schemeClr val="bg2"/>
          </a:solidFill>
          <a:latin typeface="Arial Narrow" pitchFamily="34" charset="0"/>
        </a:defRPr>
      </a:lvl5pPr>
      <a:lvl6pPr marL="457200" algn="r" rtl="0" eaLnBrk="1" fontAlgn="base" hangingPunct="1">
        <a:lnSpc>
          <a:spcPct val="90000"/>
        </a:lnSpc>
        <a:spcBef>
          <a:spcPct val="0"/>
        </a:spcBef>
        <a:spcAft>
          <a:spcPct val="0"/>
        </a:spcAft>
        <a:defRPr sz="3200" b="1">
          <a:solidFill>
            <a:srgbClr val="061671"/>
          </a:solidFill>
          <a:latin typeface="Arial Narrow" pitchFamily="34" charset="0"/>
        </a:defRPr>
      </a:lvl6pPr>
      <a:lvl7pPr marL="914400" algn="r" rtl="0" eaLnBrk="1" fontAlgn="base" hangingPunct="1">
        <a:lnSpc>
          <a:spcPct val="90000"/>
        </a:lnSpc>
        <a:spcBef>
          <a:spcPct val="0"/>
        </a:spcBef>
        <a:spcAft>
          <a:spcPct val="0"/>
        </a:spcAft>
        <a:defRPr sz="3200" b="1">
          <a:solidFill>
            <a:srgbClr val="061671"/>
          </a:solidFill>
          <a:latin typeface="Arial Narrow" pitchFamily="34" charset="0"/>
        </a:defRPr>
      </a:lvl7pPr>
      <a:lvl8pPr marL="1371600" algn="r" rtl="0" eaLnBrk="1" fontAlgn="base" hangingPunct="1">
        <a:lnSpc>
          <a:spcPct val="90000"/>
        </a:lnSpc>
        <a:spcBef>
          <a:spcPct val="0"/>
        </a:spcBef>
        <a:spcAft>
          <a:spcPct val="0"/>
        </a:spcAft>
        <a:defRPr sz="3200" b="1">
          <a:solidFill>
            <a:srgbClr val="061671"/>
          </a:solidFill>
          <a:latin typeface="Arial Narrow" pitchFamily="34" charset="0"/>
        </a:defRPr>
      </a:lvl8pPr>
      <a:lvl9pPr marL="1828800" algn="r" rtl="0" eaLnBrk="1" fontAlgn="base" hangingPunct="1">
        <a:lnSpc>
          <a:spcPct val="90000"/>
        </a:lnSpc>
        <a:spcBef>
          <a:spcPct val="0"/>
        </a:spcBef>
        <a:spcAft>
          <a:spcPct val="0"/>
        </a:spcAft>
        <a:defRPr sz="3200" b="1">
          <a:solidFill>
            <a:srgbClr val="061671"/>
          </a:solidFill>
          <a:latin typeface="Arial Narrow" pitchFamily="34" charset="0"/>
        </a:defRPr>
      </a:lvl9pPr>
    </p:titleStyle>
    <p:bodyStyle>
      <a:lvl1pPr marL="342900" indent="-342900" algn="l" rtl="0" eaLnBrk="1" fontAlgn="base" hangingPunct="1">
        <a:spcBef>
          <a:spcPct val="75000"/>
        </a:spcBef>
        <a:spcAft>
          <a:spcPct val="5000"/>
        </a:spcAft>
        <a:buClr>
          <a:schemeClr val="tx2"/>
        </a:buClr>
        <a:buSzPct val="75000"/>
        <a:defRPr sz="2400">
          <a:solidFill>
            <a:schemeClr val="tx2"/>
          </a:solidFill>
          <a:latin typeface="+mn-lt"/>
          <a:ea typeface="+mn-ea"/>
          <a:cs typeface="+mn-cs"/>
        </a:defRPr>
      </a:lvl1pPr>
      <a:lvl2pPr marL="342900" indent="-228600" algn="l" rtl="0" eaLnBrk="1" fontAlgn="base" hangingPunct="1">
        <a:spcBef>
          <a:spcPct val="35000"/>
        </a:spcBef>
        <a:spcAft>
          <a:spcPct val="5000"/>
        </a:spcAft>
        <a:buClr>
          <a:schemeClr val="tx1"/>
        </a:buClr>
        <a:buSzPct val="85000"/>
        <a:buChar char="•"/>
        <a:defRPr sz="2000">
          <a:solidFill>
            <a:schemeClr val="bg2"/>
          </a:solidFill>
          <a:latin typeface="+mn-lt"/>
        </a:defRPr>
      </a:lvl2pPr>
      <a:lvl3pPr marL="800100" indent="-228600" algn="l" rtl="0" eaLnBrk="1" fontAlgn="base" hangingPunct="1">
        <a:spcBef>
          <a:spcPct val="20000"/>
        </a:spcBef>
        <a:spcAft>
          <a:spcPct val="5000"/>
        </a:spcAft>
        <a:buClr>
          <a:schemeClr val="tx1"/>
        </a:buClr>
        <a:buSzPct val="85000"/>
        <a:buFont typeface="Wingdings" pitchFamily="2" charset="2"/>
        <a:buChar char="Ø"/>
        <a:defRPr>
          <a:solidFill>
            <a:schemeClr val="tx1"/>
          </a:solidFill>
          <a:latin typeface="+mn-lt"/>
        </a:defRPr>
      </a:lvl3pPr>
      <a:lvl4pPr marL="1143000" indent="228600" algn="l" rtl="0" eaLnBrk="1" fontAlgn="base" hangingPunct="1">
        <a:spcBef>
          <a:spcPct val="20000"/>
        </a:spcBef>
        <a:spcAft>
          <a:spcPct val="0"/>
        </a:spcAft>
        <a:buClr>
          <a:schemeClr val="tx1"/>
        </a:buClr>
        <a:buSzPct val="85000"/>
        <a:buFont typeface="Wingdings" pitchFamily="2" charset="2"/>
        <a:defRPr sz="1600">
          <a:solidFill>
            <a:schemeClr val="bg2"/>
          </a:solidFill>
          <a:latin typeface="+mn-lt"/>
        </a:defRPr>
      </a:lvl4pPr>
      <a:lvl5pPr marL="1485900" indent="342900" algn="l" rtl="0" eaLnBrk="1" fontAlgn="base" hangingPunct="1">
        <a:spcBef>
          <a:spcPct val="20000"/>
        </a:spcBef>
        <a:spcAft>
          <a:spcPct val="0"/>
        </a:spcAft>
        <a:buClr>
          <a:schemeClr val="tx1"/>
        </a:buClr>
        <a:buSzPct val="85000"/>
        <a:buFont typeface="Wingdings" pitchFamily="2" charset="2"/>
        <a:defRPr sz="1400">
          <a:solidFill>
            <a:schemeClr val="tx1"/>
          </a:solidFill>
          <a:latin typeface="+mn-lt"/>
        </a:defRPr>
      </a:lvl5pPr>
      <a:lvl6pPr marL="1943100" algn="l" rtl="0" eaLnBrk="1" fontAlgn="base" hangingPunct="1">
        <a:spcBef>
          <a:spcPct val="20000"/>
        </a:spcBef>
        <a:spcAft>
          <a:spcPct val="0"/>
        </a:spcAft>
        <a:buClr>
          <a:schemeClr val="tx1"/>
        </a:buClr>
        <a:buSzPct val="85000"/>
        <a:buFont typeface="Wingdings" pitchFamily="2" charset="2"/>
        <a:defRPr sz="1400">
          <a:solidFill>
            <a:schemeClr val="tx1"/>
          </a:solidFill>
          <a:latin typeface="+mn-lt"/>
        </a:defRPr>
      </a:lvl6pPr>
      <a:lvl7pPr marL="2400300" algn="l" rtl="0" eaLnBrk="1" fontAlgn="base" hangingPunct="1">
        <a:spcBef>
          <a:spcPct val="20000"/>
        </a:spcBef>
        <a:spcAft>
          <a:spcPct val="0"/>
        </a:spcAft>
        <a:buClr>
          <a:schemeClr val="tx1"/>
        </a:buClr>
        <a:buSzPct val="85000"/>
        <a:buFont typeface="Wingdings" pitchFamily="2" charset="2"/>
        <a:defRPr sz="1400">
          <a:solidFill>
            <a:schemeClr val="tx1"/>
          </a:solidFill>
          <a:latin typeface="+mn-lt"/>
        </a:defRPr>
      </a:lvl7pPr>
      <a:lvl8pPr marL="2857500" algn="l" rtl="0" eaLnBrk="1" fontAlgn="base" hangingPunct="1">
        <a:spcBef>
          <a:spcPct val="20000"/>
        </a:spcBef>
        <a:spcAft>
          <a:spcPct val="0"/>
        </a:spcAft>
        <a:buClr>
          <a:schemeClr val="tx1"/>
        </a:buClr>
        <a:buSzPct val="85000"/>
        <a:buFont typeface="Wingdings" pitchFamily="2" charset="2"/>
        <a:defRPr sz="1400">
          <a:solidFill>
            <a:schemeClr val="tx1"/>
          </a:solidFill>
          <a:latin typeface="+mn-lt"/>
        </a:defRPr>
      </a:lvl8pPr>
      <a:lvl9pPr marL="3314700" algn="l" rtl="0" eaLnBrk="1" fontAlgn="base" hangingPunct="1">
        <a:spcBef>
          <a:spcPct val="20000"/>
        </a:spcBef>
        <a:spcAft>
          <a:spcPct val="0"/>
        </a:spcAft>
        <a:buClr>
          <a:schemeClr val="tx1"/>
        </a:buClr>
        <a:buSzPct val="85000"/>
        <a:buFont typeface="Wingdings" pitchFamily="2" charset="2"/>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DCBDCD-821C-4CB1-8E2D-3A7EFE4CAA2C}" type="datetimeFigureOut">
              <a:rPr lang="en-US" smtClean="0">
                <a:solidFill>
                  <a:srgbClr val="231F20">
                    <a:tint val="75000"/>
                  </a:srgbClr>
                </a:solidFill>
              </a:rPr>
              <a:pPr/>
              <a:t>1/10/2025</a:t>
            </a:fld>
            <a:endParaRPr lang="en-US">
              <a:solidFill>
                <a:srgbClr val="231F20">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231F20">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AD70C-8297-455A-8F6E-F7F42B80F00D}" type="slidenum">
              <a:rPr lang="en-US" smtClean="0">
                <a:solidFill>
                  <a:srgbClr val="231F20">
                    <a:tint val="75000"/>
                  </a:srgbClr>
                </a:solidFill>
              </a:rPr>
              <a:pPr/>
              <a:t>‹#›</a:t>
            </a:fld>
            <a:endParaRPr lang="en-US">
              <a:solidFill>
                <a:srgbClr val="231F20">
                  <a:tint val="75000"/>
                </a:srgbClr>
              </a:solidFill>
            </a:endParaRPr>
          </a:p>
        </p:txBody>
      </p:sp>
    </p:spTree>
    <p:extLst>
      <p:ext uri="{BB962C8B-B14F-4D97-AF65-F5344CB8AC3E}">
        <p14:creationId xmlns:p14="http://schemas.microsoft.com/office/powerpoint/2010/main" val="2832364462"/>
      </p:ext>
    </p:extLst>
  </p:cSld>
  <p:clrMap bg1="lt1" tx1="dk1" bg2="lt2" tx2="dk2" accent1="accent1" accent2="accent2" accent3="accent3" accent4="accent4" accent5="accent5" accent6="accent6" hlink="hlink" folHlink="folHlink"/>
  <p:sldLayoutIdLst>
    <p:sldLayoutId id="214748457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41512976"/>
      </p:ext>
    </p:extLst>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DCBDCD-821C-4CB1-8E2D-3A7EFE4CAA2C}" type="datetimeFigureOut">
              <a:rPr lang="en-US" smtClean="0">
                <a:solidFill>
                  <a:srgbClr val="231F20">
                    <a:tint val="75000"/>
                  </a:srgbClr>
                </a:solidFill>
              </a:rPr>
              <a:pPr/>
              <a:t>1/10/2025</a:t>
            </a:fld>
            <a:endParaRPr lang="en-US">
              <a:solidFill>
                <a:srgbClr val="231F20">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231F20">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AD70C-8297-455A-8F6E-F7F42B80F00D}" type="slidenum">
              <a:rPr lang="en-US" smtClean="0">
                <a:solidFill>
                  <a:srgbClr val="231F20">
                    <a:tint val="75000"/>
                  </a:srgbClr>
                </a:solidFill>
              </a:rPr>
              <a:pPr/>
              <a:t>‹#›</a:t>
            </a:fld>
            <a:endParaRPr lang="en-US">
              <a:solidFill>
                <a:srgbClr val="231F20">
                  <a:tint val="75000"/>
                </a:srgbClr>
              </a:solidFill>
            </a:endParaRPr>
          </a:p>
        </p:txBody>
      </p:sp>
    </p:spTree>
    <p:extLst>
      <p:ext uri="{BB962C8B-B14F-4D97-AF65-F5344CB8AC3E}">
        <p14:creationId xmlns:p14="http://schemas.microsoft.com/office/powerpoint/2010/main" val="1089546615"/>
      </p:ext>
    </p:extLst>
  </p:cSld>
  <p:clrMap bg1="dk1" tx1="lt1" bg2="dk2" tx2="lt2" accent1="accent1" accent2="accent2" accent3="accent3" accent4="accent4" accent5="accent5" accent6="accent6" hlink="hlink" folHlink="folHlink"/>
  <p:sldLayoutIdLst>
    <p:sldLayoutId id="214748461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25456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5958D8-2E15-0B31-203B-009AE57FA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8E10B5-F7E3-A159-6649-D83E5E1FB4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86F10B-9513-DB01-5DB2-3F7FCDD748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654B0D-6CF0-9B43-8BEE-7ACABC2DCA10}" type="datetimeFigureOut">
              <a:rPr lang="en-US" smtClean="0"/>
              <a:t>1/10/2025</a:t>
            </a:fld>
            <a:endParaRPr lang="en-US"/>
          </a:p>
        </p:txBody>
      </p:sp>
      <p:sp>
        <p:nvSpPr>
          <p:cNvPr id="5" name="Footer Placeholder 4">
            <a:extLst>
              <a:ext uri="{FF2B5EF4-FFF2-40B4-BE49-F238E27FC236}">
                <a16:creationId xmlns:a16="http://schemas.microsoft.com/office/drawing/2014/main" id="{20F49891-754B-CE0A-951A-989389E32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B7B4F49-69B2-4679-B507-D955F88AC9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D2C3E6-6A17-1B47-833F-F83CCB2FFDBC}" type="slidenum">
              <a:rPr lang="en-US" smtClean="0"/>
              <a:t>‹#›</a:t>
            </a:fld>
            <a:endParaRPr lang="en-US"/>
          </a:p>
        </p:txBody>
      </p:sp>
    </p:spTree>
    <p:extLst>
      <p:ext uri="{BB962C8B-B14F-4D97-AF65-F5344CB8AC3E}">
        <p14:creationId xmlns:p14="http://schemas.microsoft.com/office/powerpoint/2010/main" val="3498143345"/>
      </p:ext>
    </p:extLst>
  </p:cSld>
  <p:clrMap bg1="lt1" tx1="dk1" bg2="lt2" tx2="dk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20.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s://www.politifact.com/article/2017/may/30/did-sheriff-david-clarke-commit-plagiarism/" TargetMode="External"/><Relationship Id="rId2" Type="http://schemas.openxmlformats.org/officeDocument/2006/relationships/image" Target="../media/image25.jpe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hyperlink" Target="https://www.cnn.com/interactive/2017/05/politics/sheriff-clarke-plagiarism/" TargetMode="External"/><Relationship Id="rId5" Type="http://schemas.openxmlformats.org/officeDocument/2006/relationships/image" Target="../media/image29.sv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hyperlink" Target="https://www.politifact.com/article/2017/may/30/did-sheriff-david-clarke-commit-plagiarism/" TargetMode="External"/><Relationship Id="rId3" Type="http://schemas.openxmlformats.org/officeDocument/2006/relationships/image" Target="../media/image31.svg"/><Relationship Id="rId7" Type="http://schemas.openxmlformats.org/officeDocument/2006/relationships/image" Target="../media/image25.jpe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svg"/><Relationship Id="rId10" Type="http://schemas.openxmlformats.org/officeDocument/2006/relationships/hyperlink" Target="https://www.etsy.com/shop/SketchandSentiment" TargetMode="External"/><Relationship Id="rId4" Type="http://schemas.openxmlformats.org/officeDocument/2006/relationships/image" Target="../media/image32.png"/><Relationship Id="rId9" Type="http://schemas.openxmlformats.org/officeDocument/2006/relationships/hyperlink" Target="https://nps.edu/documents/105858948/106279825/NPSINST+5370.4D+-+ACADEMIC+HONOR+CODE.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22.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2.svg"/><Relationship Id="rId9" Type="http://schemas.openxmlformats.org/officeDocument/2006/relationships/image" Target="../media/image45.sv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hyperlink" Target="https://dair.nps.edu/handle/123456789/506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hyperlink" Target="https://dair.nps.edu/handle/123456789/5069"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3.xml"/><Relationship Id="rId5" Type="http://schemas.openxmlformats.org/officeDocument/2006/relationships/image" Target="../media/image61.sv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66.svg"/><Relationship Id="rId11" Type="http://schemas.openxmlformats.org/officeDocument/2006/relationships/hyperlink" Target="https://www.merriam-webster.com/wordplay/words-were-watching-patchwriting" TargetMode="External"/><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1.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2.svg"/></Relationships>
</file>

<file path=ppt/slides/_rels/slide29.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22.png"/><Relationship Id="rId3" Type="http://schemas.openxmlformats.org/officeDocument/2006/relationships/image" Target="../media/image42.svg"/><Relationship Id="rId7" Type="http://schemas.openxmlformats.org/officeDocument/2006/relationships/image" Target="../media/image74.png"/><Relationship Id="rId12" Type="http://schemas.openxmlformats.org/officeDocument/2006/relationships/image" Target="../media/image21.pn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hyperlink" Target="https://nps.edu/web/gwc/generative-ai" TargetMode="External"/><Relationship Id="rId11" Type="http://schemas.openxmlformats.org/officeDocument/2006/relationships/hyperlink" Target="https://nps01.sharepoint.com/:u:/r/sites/Sandbox50/SitePages/Official-Guidance.aspx?csf=1&amp;web=1&amp;share=EVICCtpCM91KtasEus34WSQBgMvxJyLJ8WuUtfB2KUmJEg&amp;e=iUHokw" TargetMode="External"/><Relationship Id="rId5" Type="http://schemas.openxmlformats.org/officeDocument/2006/relationships/image" Target="../media/image73.sv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hyperlink" Target="https://libguides.nps.edu/citation/generativeAI"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nps.edu/web/nps-video-portal/-/foundations-of-academic-writing-part-4-using-human-subjects-data" TargetMode="External"/><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nps.edu/web/gwc/quick-clips-and-tips#plagprevention" TargetMode="Externa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hyperlink" Target="https://libguides.nps.edu/gen-ai"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hyperlink" Target="https://nps.edu/documents/106660594/140848999/Interim-Guidance-on-Generative-AI-3.15.23+Memo.pdf/9cde404a-b369-d959-ef26-74832a7b429b?t=1678990400801"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78.png"/><Relationship Id="rId7"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hyperlink" Target="https://nps.edu/web/nps-video-portal/-/foundations-of-academic-writing-part-4-using-human-subjects-data" TargetMode="External"/><Relationship Id="rId7"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96.pn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mailto:bryan.hudgens@nps.edu" TargetMode="External"/><Relationship Id="rId7"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hyperlink" Target="mailto:cynthia.burns@nps.edu" TargetMode="External"/><Relationship Id="rId5" Type="http://schemas.openxmlformats.org/officeDocument/2006/relationships/hyperlink" Target="mailto:sramos@nps.edu" TargetMode="External"/><Relationship Id="rId4" Type="http://schemas.openxmlformats.org/officeDocument/2006/relationships/hyperlink" Target="mailto:alicia.smith@nps.ed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hyperlink" Target="https://nps.edu/web/gwc/asynchronous-coaching" TargetMode="External"/><Relationship Id="rId13" Type="http://schemas.openxmlformats.org/officeDocument/2006/relationships/image" Target="../media/image106.png"/><Relationship Id="rId3" Type="http://schemas.openxmlformats.org/officeDocument/2006/relationships/image" Target="../media/image4.jpg"/><Relationship Id="rId7" Type="http://schemas.openxmlformats.org/officeDocument/2006/relationships/image" Target="../media/image104.png"/><Relationship Id="rId12" Type="http://schemas.openxmlformats.org/officeDocument/2006/relationships/hyperlink" Target="https://nps.edu/web/gwc/write-ins" TargetMode="External"/><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hyperlink" Target="https://nps.edu/web/gwc/meet-with-a-writing-coach" TargetMode="External"/><Relationship Id="rId11" Type="http://schemas.microsoft.com/office/2007/relationships/hdphoto" Target="../media/hdphoto3.wdp"/><Relationship Id="rId5" Type="http://schemas.openxmlformats.org/officeDocument/2006/relationships/image" Target="../media/image6.png"/><Relationship Id="rId10" Type="http://schemas.openxmlformats.org/officeDocument/2006/relationships/image" Target="../media/image105.png"/><Relationship Id="rId4" Type="http://schemas.openxmlformats.org/officeDocument/2006/relationships/image" Target="../media/image5.png"/><Relationship Id="rId9" Type="http://schemas.openxmlformats.org/officeDocument/2006/relationships/hyperlink" Target="https://nps.edu/web/gwc/writing-resources" TargetMode="External"/><Relationship Id="rId14" Type="http://schemas.microsoft.com/office/2007/relationships/hdphoto" Target="../media/hdphoto4.wdp"/></Relationships>
</file>

<file path=ppt/slides/_rels/slide6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jpg"/><Relationship Id="rId7" Type="http://schemas.openxmlformats.org/officeDocument/2006/relationships/image" Target="../media/image107.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hyperlink" Target="https://nps.edu/web/gwc/live-workshops" TargetMode="External"/><Relationship Id="rId11" Type="http://schemas.openxmlformats.org/officeDocument/2006/relationships/hyperlink" Target="https://nps.edu/web/gwc/home" TargetMode="External"/><Relationship Id="rId5" Type="http://schemas.openxmlformats.org/officeDocument/2006/relationships/image" Target="../media/image6.png"/><Relationship Id="rId10" Type="http://schemas.openxmlformats.org/officeDocument/2006/relationships/image" Target="../media/image109.svg"/><Relationship Id="rId4" Type="http://schemas.openxmlformats.org/officeDocument/2006/relationships/image" Target="../media/image5.png"/><Relationship Id="rId9"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593274-22FC-2C5E-7413-01A6C9D4068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58E6B1A-BE27-97C5-9616-18223FF0F294}"/>
              </a:ext>
            </a:extLst>
          </p:cNvPr>
          <p:cNvPicPr>
            <a:picLocks noChangeAspect="1"/>
          </p:cNvPicPr>
          <p:nvPr/>
        </p:nvPicPr>
        <p:blipFill rotWithShape="1">
          <a:blip r:embed="rId3">
            <a:alphaModFix amt="76000"/>
          </a:blip>
          <a:srcRect l="-92" t="58" r="92" b="-9316"/>
          <a:stretch/>
        </p:blipFill>
        <p:spPr>
          <a:xfrm>
            <a:off x="-4998719" y="-3877723"/>
            <a:ext cx="19171920" cy="11764218"/>
          </a:xfrm>
          <a:prstGeom prst="rect">
            <a:avLst/>
          </a:prstGeom>
        </p:spPr>
      </p:pic>
      <p:pic>
        <p:nvPicPr>
          <p:cNvPr id="16" name="Picture 15">
            <a:extLst>
              <a:ext uri="{FF2B5EF4-FFF2-40B4-BE49-F238E27FC236}">
                <a16:creationId xmlns:a16="http://schemas.microsoft.com/office/drawing/2014/main" id="{4003C859-CDF7-4C1F-7155-1C1D3FF6E023}"/>
              </a:ext>
            </a:extLst>
          </p:cNvPr>
          <p:cNvPicPr>
            <a:picLocks noChangeAspect="1"/>
          </p:cNvPicPr>
          <p:nvPr/>
        </p:nvPicPr>
        <p:blipFill>
          <a:blip r:embed="rId4"/>
          <a:stretch>
            <a:fillRect/>
          </a:stretch>
        </p:blipFill>
        <p:spPr>
          <a:xfrm>
            <a:off x="156755" y="226614"/>
            <a:ext cx="1397725" cy="960936"/>
          </a:xfrm>
          <a:prstGeom prst="rect">
            <a:avLst/>
          </a:prstGeom>
        </p:spPr>
      </p:pic>
      <p:pic>
        <p:nvPicPr>
          <p:cNvPr id="24" name="Picture 23" descr="A feather pen and a sword&#10;&#10;Description automatically generated">
            <a:extLst>
              <a:ext uri="{FF2B5EF4-FFF2-40B4-BE49-F238E27FC236}">
                <a16:creationId xmlns:a16="http://schemas.microsoft.com/office/drawing/2014/main" id="{53F6B4A7-9222-8BB0-4D6F-00503B48B509}"/>
              </a:ext>
            </a:extLst>
          </p:cNvPr>
          <p:cNvPicPr>
            <a:picLocks noChangeAspect="1"/>
          </p:cNvPicPr>
          <p:nvPr/>
        </p:nvPicPr>
        <p:blipFill>
          <a:blip r:embed="rId5"/>
          <a:stretch>
            <a:fillRect/>
          </a:stretch>
        </p:blipFill>
        <p:spPr>
          <a:xfrm>
            <a:off x="1404745" y="64767"/>
            <a:ext cx="1729048" cy="1195790"/>
          </a:xfrm>
          <a:prstGeom prst="rect">
            <a:avLst/>
          </a:prstGeom>
        </p:spPr>
      </p:pic>
      <p:sp>
        <p:nvSpPr>
          <p:cNvPr id="9" name="TextBox 8">
            <a:extLst>
              <a:ext uri="{FF2B5EF4-FFF2-40B4-BE49-F238E27FC236}">
                <a16:creationId xmlns:a16="http://schemas.microsoft.com/office/drawing/2014/main" id="{5E3DCD74-16AF-FE42-A9D9-FFCBE76E7A69}"/>
              </a:ext>
            </a:extLst>
          </p:cNvPr>
          <p:cNvSpPr txBox="1"/>
          <p:nvPr/>
        </p:nvSpPr>
        <p:spPr>
          <a:xfrm>
            <a:off x="1161535" y="5364894"/>
            <a:ext cx="10084825" cy="1200329"/>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chemeClr val="tx1"/>
                  </a:solidFill>
                </a:ln>
                <a:solidFill>
                  <a:srgbClr val="FFD459"/>
                </a:solidFill>
                <a:uLnTx/>
                <a:uFillTx/>
                <a:latin typeface="Aptos" panose="020B0004020202020204" pitchFamily="34" charset="0"/>
              </a:rPr>
              <a:t>Foundations of Academic Writing</a:t>
            </a:r>
            <a:endParaRPr kumimoji="0" lang="en-US" sz="400" b="1" i="0" u="none" strike="noStrike" kern="1200" cap="none" spc="0" normalizeH="0" baseline="0" noProof="0" dirty="0">
              <a:ln w="12700">
                <a:solidFill>
                  <a:schemeClr val="tx1"/>
                </a:solidFill>
              </a:ln>
              <a:solidFill>
                <a:srgbClr val="FFD459"/>
              </a:solidFill>
              <a:uLnTx/>
              <a:uFillTx/>
              <a:latin typeface="Aptos" panose="020B00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chemeClr val="tx1"/>
                  </a:solidFill>
                </a:ln>
                <a:solidFill>
                  <a:srgbClr val="FFD459"/>
                </a:solidFill>
                <a:uLnTx/>
                <a:uFillTx/>
                <a:latin typeface="Aptos" panose="020B0004020202020204" pitchFamily="34" charset="0"/>
              </a:rPr>
              <a:t>JANUARY 2025</a:t>
            </a:r>
            <a:endParaRPr kumimoji="0" lang="en-US" sz="1600" b="1" i="0" u="none" strike="noStrike" kern="1200" cap="none" spc="0" normalizeH="0" baseline="0" noProof="0" dirty="0">
              <a:ln w="12700">
                <a:solidFill>
                  <a:schemeClr val="tx1"/>
                </a:solidFill>
              </a:ln>
              <a:solidFill>
                <a:srgbClr val="FFD459"/>
              </a:solidFill>
              <a:uLnTx/>
              <a:uFillTx/>
              <a:latin typeface="Aptos" panose="020B0004020202020204" pitchFamily="34" charset="0"/>
            </a:endParaRPr>
          </a:p>
        </p:txBody>
      </p:sp>
      <p:sp>
        <p:nvSpPr>
          <p:cNvPr id="12" name="TextBox 11">
            <a:extLst>
              <a:ext uri="{FF2B5EF4-FFF2-40B4-BE49-F238E27FC236}">
                <a16:creationId xmlns:a16="http://schemas.microsoft.com/office/drawing/2014/main" id="{CFFCB282-DD7B-E87B-2715-DFFC1C635505}"/>
              </a:ext>
            </a:extLst>
          </p:cNvPr>
          <p:cNvSpPr txBox="1"/>
          <p:nvPr/>
        </p:nvSpPr>
        <p:spPr>
          <a:xfrm>
            <a:off x="0" y="3170240"/>
            <a:ext cx="12192000" cy="1569660"/>
          </a:xfrm>
          <a:prstGeom prst="rect">
            <a:avLst/>
          </a:prstGeom>
          <a:solidFill>
            <a:srgbClr val="FFFFFF">
              <a:alpha val="71000"/>
            </a:srgbClr>
          </a:solidFill>
          <a:ln w="28575">
            <a:noFill/>
          </a:ln>
          <a:effectLst/>
        </p:spPr>
        <p:txBody>
          <a:bodyPr wrap="square" lIns="91440" tIns="182880" bIns="91440"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1" i="1" u="none" strike="noStrike" kern="1200" cap="none" spc="0" normalizeH="0" baseline="0" noProof="0" dirty="0">
                <a:uLnTx/>
                <a:uFillTx/>
                <a:latin typeface="Aptos" panose="020B0004020202020204" pitchFamily="34" charset="0"/>
              </a:rPr>
              <a:t> </a:t>
            </a:r>
            <a:r>
              <a:rPr lang="en-US" sz="2800" b="1" i="1" dirty="0">
                <a:ln w="3175">
                  <a:noFill/>
                </a:ln>
                <a:latin typeface="Aptos" panose="020B0004020202020204" pitchFamily="34" charset="0"/>
              </a:rPr>
              <a:t>“N</a:t>
            </a:r>
            <a:r>
              <a:rPr kumimoji="0" lang="en-US" sz="2800" b="1" i="1" u="none" strike="noStrike" kern="1200" cap="none" spc="0" normalizeH="0" baseline="0" noProof="0" dirty="0">
                <a:ln w="3175">
                  <a:noFill/>
                </a:ln>
                <a:uLnTx/>
                <a:uFillTx/>
                <a:latin typeface="Aptos" panose="020B0004020202020204" pitchFamily="34" charset="0"/>
              </a:rPr>
              <a:t>PS is the place to create a complete thought,</a:t>
            </a:r>
            <a:endParaRPr lang="en-US" sz="2800" b="1" i="1" dirty="0">
              <a:ln w="3175">
                <a:noFill/>
              </a:ln>
              <a:latin typeface="Aptos" panose="020B0004020202020204" pitchFamily="34" charset="0"/>
            </a:endParaRP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800" b="1" i="1" u="none" strike="noStrike" kern="1200" cap="none" spc="0" normalizeH="0" baseline="0" noProof="0" dirty="0">
                <a:ln w="3175">
                  <a:noFill/>
                </a:ln>
                <a:uLnTx/>
                <a:uFillTx/>
                <a:latin typeface="Aptos" panose="020B0004020202020204" pitchFamily="34" charset="0"/>
              </a:rPr>
              <a:t>away from the tyranny of the urgent.”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effectLst>
                  <a:innerShdw blurRad="63500" dist="50800" dir="13500000">
                    <a:prstClr val="black">
                      <a:alpha val="50000"/>
                    </a:prstClr>
                  </a:innerShdw>
                </a:effectLst>
                <a:uLnTx/>
                <a:uFillTx/>
                <a:latin typeface="Aptos" panose="020B0004020202020204" pitchFamily="34" charset="0"/>
              </a:rPr>
              <a:t>—Col Todd Lyons, USMC, July 2019       </a:t>
            </a:r>
            <a:endParaRPr kumimoji="0" lang="en-US" b="1" i="1" u="none" strike="noStrike" kern="1200" cap="none" spc="0" normalizeH="0" baseline="0" noProof="0" dirty="0">
              <a:effectLst>
                <a:innerShdw blurRad="63500" dist="50800" dir="13500000">
                  <a:prstClr val="black">
                    <a:alpha val="50000"/>
                  </a:prstClr>
                </a:innerShdw>
              </a:effectLst>
              <a:uLnTx/>
              <a:uFillTx/>
              <a:latin typeface="Aptos" panose="020B0004020202020204" pitchFamily="34" charset="0"/>
            </a:endParaRPr>
          </a:p>
        </p:txBody>
      </p:sp>
    </p:spTree>
    <p:extLst>
      <p:ext uri="{BB962C8B-B14F-4D97-AF65-F5344CB8AC3E}">
        <p14:creationId xmlns:p14="http://schemas.microsoft.com/office/powerpoint/2010/main" val="4170146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2C9A5-E6E7-B57B-63A3-E0126A491D18}"/>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B83F7C0-E97C-D510-D92D-4E01C39EE9D2}"/>
              </a:ext>
            </a:extLst>
          </p:cNvPr>
          <p:cNvSpPr>
            <a:spLocks noGrp="1"/>
          </p:cNvSpPr>
          <p:nvPr>
            <p:ph sz="half" idx="1"/>
          </p:nvPr>
        </p:nvSpPr>
        <p:spPr>
          <a:xfrm>
            <a:off x="560439" y="3910057"/>
            <a:ext cx="5794846" cy="2291003"/>
          </a:xfrm>
        </p:spPr>
        <p:txBody>
          <a:bodyPr>
            <a:normAutofit/>
          </a:bodyPr>
          <a:lstStyle/>
          <a:p>
            <a:pPr marL="0" indent="0">
              <a:lnSpc>
                <a:spcPct val="100000"/>
              </a:lnSpc>
              <a:buNone/>
            </a:pPr>
            <a:r>
              <a:rPr lang="en-US" dirty="0">
                <a:solidFill>
                  <a:schemeClr val="tx2">
                    <a:lumMod val="25000"/>
                    <a:lumOff val="75000"/>
                  </a:schemeClr>
                </a:solidFill>
                <a:latin typeface="Aptos ExtraBold" panose="020B0004020202020204" pitchFamily="34" charset="0"/>
              </a:rPr>
              <a:t>Not all research is high-quality.</a:t>
            </a:r>
          </a:p>
          <a:p>
            <a:pPr marL="0" indent="0">
              <a:lnSpc>
                <a:spcPct val="100000"/>
              </a:lnSpc>
              <a:buNone/>
            </a:pPr>
            <a:r>
              <a:rPr lang="en-US" dirty="0">
                <a:solidFill>
                  <a:schemeClr val="tx2">
                    <a:lumMod val="25000"/>
                    <a:lumOff val="75000"/>
                  </a:schemeClr>
                </a:solidFill>
                <a:latin typeface="Aptos ExtraBold" panose="020B0004020202020204" pitchFamily="34" charset="0"/>
              </a:rPr>
              <a:t>How do you differentiate?</a:t>
            </a:r>
          </a:p>
        </p:txBody>
      </p:sp>
      <p:sp>
        <p:nvSpPr>
          <p:cNvPr id="13" name="Content Placeholder 8">
            <a:extLst>
              <a:ext uri="{FF2B5EF4-FFF2-40B4-BE49-F238E27FC236}">
                <a16:creationId xmlns:a16="http://schemas.microsoft.com/office/drawing/2014/main" id="{844CAB4B-3F3B-8614-8D41-9A11C6C57536}"/>
              </a:ext>
            </a:extLst>
          </p:cNvPr>
          <p:cNvSpPr>
            <a:spLocks noGrp="1"/>
          </p:cNvSpPr>
          <p:nvPr>
            <p:ph sz="half" idx="2"/>
          </p:nvPr>
        </p:nvSpPr>
        <p:spPr>
          <a:xfrm>
            <a:off x="6411714" y="3429000"/>
            <a:ext cx="5257799" cy="3658225"/>
          </a:xfrm>
        </p:spPr>
        <p:txBody>
          <a:bodyPr>
            <a:normAutofit/>
          </a:bodyPr>
          <a:lstStyle/>
          <a:p>
            <a:pPr>
              <a:lnSpc>
                <a:spcPct val="100000"/>
              </a:lnSpc>
            </a:pPr>
            <a:r>
              <a:rPr lang="en-US" sz="3200" dirty="0">
                <a:solidFill>
                  <a:srgbClr val="FFD459"/>
                </a:solidFill>
              </a:rPr>
              <a:t>Your instructors will tell you</a:t>
            </a:r>
          </a:p>
          <a:p>
            <a:pPr lvl="1">
              <a:lnSpc>
                <a:spcPct val="100000"/>
              </a:lnSpc>
            </a:pPr>
            <a:r>
              <a:rPr lang="en-US" sz="2800" dirty="0">
                <a:solidFill>
                  <a:srgbClr val="FFD459"/>
                </a:solidFill>
              </a:rPr>
              <a:t>Assigned class readings</a:t>
            </a:r>
          </a:p>
          <a:p>
            <a:pPr lvl="1">
              <a:lnSpc>
                <a:spcPct val="100000"/>
              </a:lnSpc>
            </a:pPr>
            <a:r>
              <a:rPr lang="en-US" sz="2800" dirty="0">
                <a:solidFill>
                  <a:srgbClr val="FFD459"/>
                </a:solidFill>
              </a:rPr>
              <a:t>Ask for recommendations</a:t>
            </a:r>
          </a:p>
          <a:p>
            <a:pPr>
              <a:lnSpc>
                <a:spcPct val="100000"/>
              </a:lnSpc>
            </a:pPr>
            <a:r>
              <a:rPr lang="en-US" sz="3200" dirty="0">
                <a:solidFill>
                  <a:srgbClr val="FFD459"/>
                </a:solidFill>
              </a:rPr>
              <a:t>DKL librarians</a:t>
            </a:r>
          </a:p>
        </p:txBody>
      </p:sp>
      <p:pic>
        <p:nvPicPr>
          <p:cNvPr id="43" name="Graphic 42" descr="Open book outline">
            <a:extLst>
              <a:ext uri="{FF2B5EF4-FFF2-40B4-BE49-F238E27FC236}">
                <a16:creationId xmlns:a16="http://schemas.microsoft.com/office/drawing/2014/main" id="{C480C743-5567-EE17-78A6-300E9F1F23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36606" y="2986721"/>
            <a:ext cx="914400" cy="914400"/>
          </a:xfrm>
          <a:prstGeom prst="rect">
            <a:avLst/>
          </a:prstGeom>
        </p:spPr>
      </p:pic>
      <p:sp>
        <p:nvSpPr>
          <p:cNvPr id="14" name="TextBox 13">
            <a:extLst>
              <a:ext uri="{FF2B5EF4-FFF2-40B4-BE49-F238E27FC236}">
                <a16:creationId xmlns:a16="http://schemas.microsoft.com/office/drawing/2014/main" id="{72ED19C3-11BD-4973-D894-CEC14C1261D8}"/>
              </a:ext>
            </a:extLst>
          </p:cNvPr>
          <p:cNvSpPr txBox="1"/>
          <p:nvPr/>
        </p:nvSpPr>
        <p:spPr>
          <a:xfrm>
            <a:off x="0" y="1292843"/>
            <a:ext cx="12192000" cy="523220"/>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D459"/>
                </a:solidFill>
                <a:effectLst/>
                <a:uLnTx/>
                <a:uFillTx/>
                <a:latin typeface="Aptos" panose="02110004020202020204"/>
                <a:ea typeface="Calibri Light" panose="020F0302020204030204" pitchFamily="34" charset="0"/>
                <a:cs typeface="Calibri Light" panose="020F0302020204030204" pitchFamily="34" charset="0"/>
              </a:rPr>
              <a:t>Introduction to Grad School Research and Writing</a:t>
            </a:r>
            <a:endParaRPr kumimoji="0" lang="en-US" sz="1400" b="1" i="0" u="none" strike="noStrike" kern="1200" cap="none" spc="0" normalizeH="0" baseline="0" noProof="0" dirty="0">
              <a:ln>
                <a:noFill/>
              </a:ln>
              <a:solidFill>
                <a:srgbClr val="FFD459"/>
              </a:solidFill>
              <a:effectLst/>
              <a:uLnTx/>
              <a:uFillTx/>
              <a:latin typeface="Aptos" panose="02110004020202020204"/>
              <a:ea typeface="Calibri Light" panose="020F0302020204030204" pitchFamily="34" charset="0"/>
              <a:cs typeface="Calibri Light" panose="020F0302020204030204" pitchFamily="34" charset="0"/>
            </a:endParaRPr>
          </a:p>
        </p:txBody>
      </p:sp>
      <p:grpSp>
        <p:nvGrpSpPr>
          <p:cNvPr id="15" name="Group 14">
            <a:extLst>
              <a:ext uri="{FF2B5EF4-FFF2-40B4-BE49-F238E27FC236}">
                <a16:creationId xmlns:a16="http://schemas.microsoft.com/office/drawing/2014/main" id="{1D77E381-9872-A40E-6173-18516DA673FC}"/>
              </a:ext>
            </a:extLst>
          </p:cNvPr>
          <p:cNvGrpSpPr/>
          <p:nvPr/>
        </p:nvGrpSpPr>
        <p:grpSpPr>
          <a:xfrm>
            <a:off x="3673673" y="247364"/>
            <a:ext cx="4490689" cy="800219"/>
            <a:chOff x="3825913" y="5804462"/>
            <a:chExt cx="5195976" cy="925897"/>
          </a:xfrm>
        </p:grpSpPr>
        <p:sp>
          <p:nvSpPr>
            <p:cNvPr id="16" name="TextBox 15">
              <a:extLst>
                <a:ext uri="{FF2B5EF4-FFF2-40B4-BE49-F238E27FC236}">
                  <a16:creationId xmlns:a16="http://schemas.microsoft.com/office/drawing/2014/main" id="{CF141370-90B6-068C-75FA-268F4B0509BF}"/>
                </a:ext>
              </a:extLst>
            </p:cNvPr>
            <p:cNvSpPr txBox="1"/>
            <p:nvPr/>
          </p:nvSpPr>
          <p:spPr>
            <a:xfrm>
              <a:off x="4556320" y="5804462"/>
              <a:ext cx="3657599" cy="925897"/>
            </a:xfrm>
            <a:prstGeom prst="rect">
              <a:avLst/>
            </a:prstGeom>
            <a:noFill/>
            <a:ln w="28575">
              <a:noFill/>
            </a:ln>
            <a:effectLst/>
          </p:spPr>
          <p:txBody>
            <a:bodyPr wrap="square" t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Graduate Writing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nps.edu/gwc </a:t>
              </a:r>
            </a:p>
          </p:txBody>
        </p:sp>
        <p:pic>
          <p:nvPicPr>
            <p:cNvPr id="17" name="Picture 16">
              <a:extLst>
                <a:ext uri="{FF2B5EF4-FFF2-40B4-BE49-F238E27FC236}">
                  <a16:creationId xmlns:a16="http://schemas.microsoft.com/office/drawing/2014/main" id="{00EF15A7-4FE3-4A2F-65DD-459E5ED9177D}"/>
                </a:ext>
              </a:extLst>
            </p:cNvPr>
            <p:cNvPicPr>
              <a:picLocks noChangeAspect="1"/>
            </p:cNvPicPr>
            <p:nvPr/>
          </p:nvPicPr>
          <p:blipFill>
            <a:blip r:embed="rId5"/>
            <a:stretch>
              <a:fillRect/>
            </a:stretch>
          </p:blipFill>
          <p:spPr>
            <a:xfrm>
              <a:off x="3825913" y="5922267"/>
              <a:ext cx="990821" cy="681189"/>
            </a:xfrm>
            <a:prstGeom prst="rect">
              <a:avLst/>
            </a:prstGeom>
          </p:spPr>
        </p:pic>
        <p:pic>
          <p:nvPicPr>
            <p:cNvPr id="18" name="Picture 17" descr="Text, logo&#10;&#10;Description automatically generated with medium confidence">
              <a:extLst>
                <a:ext uri="{FF2B5EF4-FFF2-40B4-BE49-F238E27FC236}">
                  <a16:creationId xmlns:a16="http://schemas.microsoft.com/office/drawing/2014/main" id="{BD34DF2E-FAE3-DE21-3991-A629AEE178DF}"/>
                </a:ext>
              </a:extLst>
            </p:cNvPr>
            <p:cNvPicPr>
              <a:picLocks noChangeAspect="1"/>
            </p:cNvPicPr>
            <p:nvPr/>
          </p:nvPicPr>
          <p:blipFill>
            <a:blip r:embed="rId6"/>
            <a:stretch>
              <a:fillRect/>
            </a:stretch>
          </p:blipFill>
          <p:spPr>
            <a:xfrm>
              <a:off x="7888500" y="5820034"/>
              <a:ext cx="1133389" cy="783838"/>
            </a:xfrm>
            <a:prstGeom prst="rect">
              <a:avLst/>
            </a:prstGeom>
          </p:spPr>
        </p:pic>
      </p:grpSp>
    </p:spTree>
    <p:extLst>
      <p:ext uri="{BB962C8B-B14F-4D97-AF65-F5344CB8AC3E}">
        <p14:creationId xmlns:p14="http://schemas.microsoft.com/office/powerpoint/2010/main" val="347210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99F2F-546A-6E65-E8CF-CA42FCDF626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AAA25CC-AA36-13BB-EC23-38095B1AF79E}"/>
              </a:ext>
            </a:extLst>
          </p:cNvPr>
          <p:cNvSpPr>
            <a:spLocks noGrp="1"/>
          </p:cNvSpPr>
          <p:nvPr>
            <p:ph sz="half" idx="1"/>
          </p:nvPr>
        </p:nvSpPr>
        <p:spPr>
          <a:xfrm>
            <a:off x="1779640" y="3025877"/>
            <a:ext cx="10412360" cy="806245"/>
          </a:xfrm>
        </p:spPr>
        <p:txBody>
          <a:bodyPr>
            <a:noAutofit/>
          </a:bodyPr>
          <a:lstStyle/>
          <a:p>
            <a:pPr marL="0" indent="0">
              <a:buNone/>
            </a:pPr>
            <a:r>
              <a:rPr lang="en-US" sz="3200" dirty="0">
                <a:solidFill>
                  <a:schemeClr val="tx2">
                    <a:lumMod val="25000"/>
                    <a:lumOff val="75000"/>
                  </a:schemeClr>
                </a:solidFill>
                <a:latin typeface="Aptos ExtraBold" panose="020B0004020202020204" pitchFamily="34" charset="0"/>
              </a:rPr>
              <a:t>You have to do some responsible critical thinking</a:t>
            </a:r>
          </a:p>
        </p:txBody>
      </p:sp>
      <p:sp>
        <p:nvSpPr>
          <p:cNvPr id="13" name="Content Placeholder 8">
            <a:extLst>
              <a:ext uri="{FF2B5EF4-FFF2-40B4-BE49-F238E27FC236}">
                <a16:creationId xmlns:a16="http://schemas.microsoft.com/office/drawing/2014/main" id="{712B1364-0A3D-1349-9015-060393C66286}"/>
              </a:ext>
            </a:extLst>
          </p:cNvPr>
          <p:cNvSpPr>
            <a:spLocks noGrp="1"/>
          </p:cNvSpPr>
          <p:nvPr>
            <p:ph sz="half" idx="2"/>
          </p:nvPr>
        </p:nvSpPr>
        <p:spPr>
          <a:xfrm>
            <a:off x="1101204" y="3965270"/>
            <a:ext cx="5466734" cy="2044329"/>
          </a:xfrm>
        </p:spPr>
        <p:txBody>
          <a:bodyPr>
            <a:noAutofit/>
          </a:bodyPr>
          <a:lstStyle/>
          <a:p>
            <a:pPr>
              <a:lnSpc>
                <a:spcPct val="150000"/>
              </a:lnSpc>
            </a:pPr>
            <a:r>
              <a:rPr lang="en-US" sz="2600" dirty="0">
                <a:solidFill>
                  <a:srgbClr val="FFD459"/>
                </a:solidFill>
              </a:rPr>
              <a:t>Wikipedia – Not so much</a:t>
            </a:r>
          </a:p>
          <a:p>
            <a:pPr>
              <a:lnSpc>
                <a:spcPct val="150000"/>
              </a:lnSpc>
            </a:pPr>
            <a:r>
              <a:rPr lang="en-US" sz="2600" dirty="0">
                <a:solidFill>
                  <a:srgbClr val="FFD459"/>
                </a:solidFill>
              </a:rPr>
              <a:t>Newspaper – Depends</a:t>
            </a:r>
          </a:p>
          <a:p>
            <a:pPr>
              <a:lnSpc>
                <a:spcPct val="150000"/>
              </a:lnSpc>
            </a:pPr>
            <a:r>
              <a:rPr lang="en-US" sz="2600" dirty="0">
                <a:solidFill>
                  <a:srgbClr val="FFD459"/>
                </a:solidFill>
              </a:rPr>
              <a:t>Data and statistics – Maybe</a:t>
            </a:r>
          </a:p>
          <a:p>
            <a:pPr>
              <a:lnSpc>
                <a:spcPct val="150000"/>
              </a:lnSpc>
            </a:pPr>
            <a:endParaRPr lang="en-US" sz="2600" dirty="0">
              <a:solidFill>
                <a:srgbClr val="FFD459"/>
              </a:solidFill>
            </a:endParaRPr>
          </a:p>
        </p:txBody>
      </p:sp>
      <p:sp>
        <p:nvSpPr>
          <p:cNvPr id="21" name="Content Placeholder 8">
            <a:extLst>
              <a:ext uri="{FF2B5EF4-FFF2-40B4-BE49-F238E27FC236}">
                <a16:creationId xmlns:a16="http://schemas.microsoft.com/office/drawing/2014/main" id="{2534CBFA-90B4-2F8C-E116-A2957F400897}"/>
              </a:ext>
            </a:extLst>
          </p:cNvPr>
          <p:cNvSpPr txBox="1">
            <a:spLocks/>
          </p:cNvSpPr>
          <p:nvPr/>
        </p:nvSpPr>
        <p:spPr>
          <a:xfrm>
            <a:off x="7004580" y="4006034"/>
            <a:ext cx="4750777" cy="20443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D459"/>
                </a:solidFill>
                <a:effectLst/>
                <a:uLnTx/>
                <a:uFillTx/>
                <a:latin typeface="Aptos" panose="02110004020202020204"/>
                <a:ea typeface="+mn-ea"/>
                <a:cs typeface="+mn-cs"/>
              </a:rPr>
              <a:t>Blogs, podcasts – sketchy</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D459"/>
                </a:solidFill>
                <a:effectLst/>
                <a:uLnTx/>
                <a:uFillTx/>
                <a:latin typeface="Aptos" panose="02110004020202020204"/>
                <a:ea typeface="+mn-ea"/>
                <a:cs typeface="+mn-cs"/>
              </a:rPr>
              <a:t>Online posts – sketchy</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D459"/>
                </a:solidFill>
                <a:effectLst/>
                <a:uLnTx/>
                <a:uFillTx/>
                <a:latin typeface="Aptos" panose="02110004020202020204"/>
                <a:ea typeface="+mn-ea"/>
                <a:cs typeface="+mn-cs"/>
              </a:rPr>
              <a:t>AI – double-edged</a:t>
            </a:r>
          </a:p>
        </p:txBody>
      </p:sp>
      <p:pic>
        <p:nvPicPr>
          <p:cNvPr id="23" name="Graphic 22" descr="Left Brain with solid fill">
            <a:extLst>
              <a:ext uri="{FF2B5EF4-FFF2-40B4-BE49-F238E27FC236}">
                <a16:creationId xmlns:a16="http://schemas.microsoft.com/office/drawing/2014/main" id="{29926E7A-8E2E-6AFE-731D-1F1A1B9BD5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2336" y="2823448"/>
            <a:ext cx="914400" cy="914400"/>
          </a:xfrm>
          <a:prstGeom prst="rect">
            <a:avLst/>
          </a:prstGeom>
        </p:spPr>
      </p:pic>
      <p:sp>
        <p:nvSpPr>
          <p:cNvPr id="24" name="TextBox 23">
            <a:extLst>
              <a:ext uri="{FF2B5EF4-FFF2-40B4-BE49-F238E27FC236}">
                <a16:creationId xmlns:a16="http://schemas.microsoft.com/office/drawing/2014/main" id="{3DC91368-9626-914D-15D2-3624192FF997}"/>
              </a:ext>
            </a:extLst>
          </p:cNvPr>
          <p:cNvSpPr txBox="1"/>
          <p:nvPr/>
        </p:nvSpPr>
        <p:spPr>
          <a:xfrm>
            <a:off x="0" y="1292843"/>
            <a:ext cx="12192000" cy="523220"/>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D459"/>
                </a:solidFill>
                <a:effectLst/>
                <a:uLnTx/>
                <a:uFillTx/>
                <a:latin typeface="Aptos" panose="02110004020202020204"/>
                <a:ea typeface="Calibri Light" panose="020F0302020204030204" pitchFamily="34" charset="0"/>
                <a:cs typeface="Calibri Light" panose="020F0302020204030204" pitchFamily="34" charset="0"/>
              </a:rPr>
              <a:t>Introduction to Grad School Research and Writing</a:t>
            </a:r>
            <a:endParaRPr kumimoji="0" lang="en-US" sz="1400" b="1" i="0" u="none" strike="noStrike" kern="1200" cap="none" spc="0" normalizeH="0" baseline="0" noProof="0" dirty="0">
              <a:ln>
                <a:noFill/>
              </a:ln>
              <a:solidFill>
                <a:srgbClr val="FFD459"/>
              </a:solidFill>
              <a:effectLst/>
              <a:uLnTx/>
              <a:uFillTx/>
              <a:latin typeface="Aptos" panose="02110004020202020204"/>
              <a:ea typeface="Calibri Light" panose="020F0302020204030204" pitchFamily="34" charset="0"/>
              <a:cs typeface="Calibri Light" panose="020F0302020204030204" pitchFamily="34" charset="0"/>
            </a:endParaRPr>
          </a:p>
        </p:txBody>
      </p:sp>
      <p:grpSp>
        <p:nvGrpSpPr>
          <p:cNvPr id="25" name="Group 24">
            <a:extLst>
              <a:ext uri="{FF2B5EF4-FFF2-40B4-BE49-F238E27FC236}">
                <a16:creationId xmlns:a16="http://schemas.microsoft.com/office/drawing/2014/main" id="{C98A7121-67DE-E3E1-3AE5-D2E781A7FCAC}"/>
              </a:ext>
            </a:extLst>
          </p:cNvPr>
          <p:cNvGrpSpPr/>
          <p:nvPr/>
        </p:nvGrpSpPr>
        <p:grpSpPr>
          <a:xfrm>
            <a:off x="3673673" y="247364"/>
            <a:ext cx="4490689" cy="800219"/>
            <a:chOff x="3825913" y="5804462"/>
            <a:chExt cx="5195976" cy="925897"/>
          </a:xfrm>
        </p:grpSpPr>
        <p:sp>
          <p:nvSpPr>
            <p:cNvPr id="26" name="TextBox 25">
              <a:extLst>
                <a:ext uri="{FF2B5EF4-FFF2-40B4-BE49-F238E27FC236}">
                  <a16:creationId xmlns:a16="http://schemas.microsoft.com/office/drawing/2014/main" id="{288A87D2-690C-41EA-BAB6-12BA5A1CD2AE}"/>
                </a:ext>
              </a:extLst>
            </p:cNvPr>
            <p:cNvSpPr txBox="1"/>
            <p:nvPr/>
          </p:nvSpPr>
          <p:spPr>
            <a:xfrm>
              <a:off x="4556320" y="5804462"/>
              <a:ext cx="3657599" cy="925897"/>
            </a:xfrm>
            <a:prstGeom prst="rect">
              <a:avLst/>
            </a:prstGeom>
            <a:noFill/>
            <a:ln w="28575">
              <a:noFill/>
            </a:ln>
            <a:effectLst/>
          </p:spPr>
          <p:txBody>
            <a:bodyPr wrap="square" t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Graduate Writing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nps.edu/gwc </a:t>
              </a:r>
            </a:p>
          </p:txBody>
        </p:sp>
        <p:pic>
          <p:nvPicPr>
            <p:cNvPr id="27" name="Picture 26">
              <a:extLst>
                <a:ext uri="{FF2B5EF4-FFF2-40B4-BE49-F238E27FC236}">
                  <a16:creationId xmlns:a16="http://schemas.microsoft.com/office/drawing/2014/main" id="{DE236D07-04C9-8DA2-0ADA-8E20844353C1}"/>
                </a:ext>
              </a:extLst>
            </p:cNvPr>
            <p:cNvPicPr>
              <a:picLocks noChangeAspect="1"/>
            </p:cNvPicPr>
            <p:nvPr/>
          </p:nvPicPr>
          <p:blipFill>
            <a:blip r:embed="rId5"/>
            <a:stretch>
              <a:fillRect/>
            </a:stretch>
          </p:blipFill>
          <p:spPr>
            <a:xfrm>
              <a:off x="3825913" y="5922267"/>
              <a:ext cx="990821" cy="681189"/>
            </a:xfrm>
            <a:prstGeom prst="rect">
              <a:avLst/>
            </a:prstGeom>
          </p:spPr>
        </p:pic>
        <p:pic>
          <p:nvPicPr>
            <p:cNvPr id="28" name="Picture 27" descr="Text, logo&#10;&#10;Description automatically generated with medium confidence">
              <a:extLst>
                <a:ext uri="{FF2B5EF4-FFF2-40B4-BE49-F238E27FC236}">
                  <a16:creationId xmlns:a16="http://schemas.microsoft.com/office/drawing/2014/main" id="{20E613D5-E789-F55C-AF62-7E575E26A012}"/>
                </a:ext>
              </a:extLst>
            </p:cNvPr>
            <p:cNvPicPr>
              <a:picLocks noChangeAspect="1"/>
            </p:cNvPicPr>
            <p:nvPr/>
          </p:nvPicPr>
          <p:blipFill>
            <a:blip r:embed="rId6"/>
            <a:stretch>
              <a:fillRect/>
            </a:stretch>
          </p:blipFill>
          <p:spPr>
            <a:xfrm>
              <a:off x="7888500" y="5820034"/>
              <a:ext cx="1133389" cy="783838"/>
            </a:xfrm>
            <a:prstGeom prst="rect">
              <a:avLst/>
            </a:prstGeom>
          </p:spPr>
        </p:pic>
      </p:grpSp>
    </p:spTree>
    <p:extLst>
      <p:ext uri="{BB962C8B-B14F-4D97-AF65-F5344CB8AC3E}">
        <p14:creationId xmlns:p14="http://schemas.microsoft.com/office/powerpoint/2010/main" val="67221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1A754-F79A-156D-4918-65554999912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44EEC55-1E48-8B46-76F2-121E15F029D8}"/>
              </a:ext>
            </a:extLst>
          </p:cNvPr>
          <p:cNvSpPr>
            <a:spLocks noGrp="1"/>
          </p:cNvSpPr>
          <p:nvPr>
            <p:ph sz="half" idx="1"/>
          </p:nvPr>
        </p:nvSpPr>
        <p:spPr>
          <a:xfrm>
            <a:off x="928650" y="3595425"/>
            <a:ext cx="5490046" cy="2291003"/>
          </a:xfrm>
        </p:spPr>
        <p:txBody>
          <a:bodyPr>
            <a:normAutofit/>
          </a:bodyPr>
          <a:lstStyle/>
          <a:p>
            <a:pPr>
              <a:lnSpc>
                <a:spcPct val="100000"/>
              </a:lnSpc>
              <a:buFont typeface="Wingdings" panose="05000000000000000000" pitchFamily="2" charset="2"/>
              <a:buChar char="ü"/>
            </a:pPr>
            <a:r>
              <a:rPr lang="en-US" dirty="0">
                <a:solidFill>
                  <a:schemeClr val="tx2">
                    <a:lumMod val="25000"/>
                    <a:lumOff val="75000"/>
                  </a:schemeClr>
                </a:solidFill>
                <a:latin typeface="Aptos ExtraBold" panose="020B0004020202020204" pitchFamily="34" charset="0"/>
              </a:rPr>
              <a:t> Academic journals</a:t>
            </a:r>
          </a:p>
          <a:p>
            <a:pPr>
              <a:lnSpc>
                <a:spcPct val="100000"/>
              </a:lnSpc>
              <a:buFont typeface="Wingdings" panose="05000000000000000000" pitchFamily="2" charset="2"/>
              <a:buChar char="ü"/>
            </a:pPr>
            <a:r>
              <a:rPr lang="en-US" dirty="0">
                <a:solidFill>
                  <a:schemeClr val="tx2">
                    <a:lumMod val="25000"/>
                    <a:lumOff val="75000"/>
                  </a:schemeClr>
                </a:solidFill>
                <a:latin typeface="Aptos ExtraBold" panose="020B0004020202020204" pitchFamily="34" charset="0"/>
              </a:rPr>
              <a:t> Peer-reviewed journals</a:t>
            </a:r>
          </a:p>
          <a:p>
            <a:pPr>
              <a:lnSpc>
                <a:spcPct val="100000"/>
              </a:lnSpc>
              <a:buFont typeface="Wingdings" panose="05000000000000000000" pitchFamily="2" charset="2"/>
              <a:buChar char="ü"/>
            </a:pPr>
            <a:r>
              <a:rPr lang="en-US" dirty="0">
                <a:solidFill>
                  <a:schemeClr val="tx2">
                    <a:lumMod val="25000"/>
                    <a:lumOff val="75000"/>
                  </a:schemeClr>
                </a:solidFill>
                <a:latin typeface="Aptos ExtraBold" panose="020B0004020202020204" pitchFamily="34" charset="0"/>
              </a:rPr>
              <a:t> Books</a:t>
            </a:r>
          </a:p>
          <a:p>
            <a:pPr>
              <a:lnSpc>
                <a:spcPct val="100000"/>
              </a:lnSpc>
              <a:buFont typeface="Wingdings" panose="05000000000000000000" pitchFamily="2" charset="2"/>
              <a:buChar char="ü"/>
            </a:pPr>
            <a:r>
              <a:rPr lang="en-US" dirty="0">
                <a:solidFill>
                  <a:schemeClr val="tx2">
                    <a:lumMod val="25000"/>
                    <a:lumOff val="75000"/>
                  </a:schemeClr>
                </a:solidFill>
                <a:latin typeface="Aptos ExtraBold" panose="020B0004020202020204" pitchFamily="34" charset="0"/>
              </a:rPr>
              <a:t> Reports</a:t>
            </a:r>
          </a:p>
          <a:p>
            <a:pPr>
              <a:lnSpc>
                <a:spcPct val="100000"/>
              </a:lnSpc>
              <a:buFont typeface="Wingdings" panose="05000000000000000000" pitchFamily="2" charset="2"/>
              <a:buChar char="ü"/>
            </a:pPr>
            <a:endParaRPr lang="en-US" dirty="0">
              <a:solidFill>
                <a:schemeClr val="tx2">
                  <a:lumMod val="25000"/>
                  <a:lumOff val="75000"/>
                </a:schemeClr>
              </a:solidFill>
              <a:latin typeface="Aptos ExtraBold" panose="020B0004020202020204" pitchFamily="34" charset="0"/>
            </a:endParaRPr>
          </a:p>
        </p:txBody>
      </p:sp>
      <p:sp>
        <p:nvSpPr>
          <p:cNvPr id="13" name="Content Placeholder 8">
            <a:extLst>
              <a:ext uri="{FF2B5EF4-FFF2-40B4-BE49-F238E27FC236}">
                <a16:creationId xmlns:a16="http://schemas.microsoft.com/office/drawing/2014/main" id="{AD20177F-F584-C632-186F-737EE96A8B26}"/>
              </a:ext>
            </a:extLst>
          </p:cNvPr>
          <p:cNvSpPr>
            <a:spLocks noGrp="1"/>
          </p:cNvSpPr>
          <p:nvPr>
            <p:ph sz="half" idx="2"/>
          </p:nvPr>
        </p:nvSpPr>
        <p:spPr>
          <a:xfrm>
            <a:off x="6200470" y="3008946"/>
            <a:ext cx="5257799" cy="3658225"/>
          </a:xfrm>
        </p:spPr>
        <p:txBody>
          <a:bodyPr>
            <a:normAutofit/>
          </a:bodyPr>
          <a:lstStyle/>
          <a:p>
            <a:pPr marL="0" indent="0">
              <a:lnSpc>
                <a:spcPct val="100000"/>
              </a:lnSpc>
              <a:spcAft>
                <a:spcPts val="1200"/>
              </a:spcAft>
              <a:buNone/>
            </a:pPr>
            <a:r>
              <a:rPr lang="en-US" dirty="0">
                <a:solidFill>
                  <a:srgbClr val="FFD459"/>
                </a:solidFill>
              </a:rPr>
              <a:t>Look for unbiased, thorough, responsible analysis, discussion, and reporting.</a:t>
            </a:r>
          </a:p>
          <a:p>
            <a:pPr marL="0" indent="0">
              <a:lnSpc>
                <a:spcPct val="100000"/>
              </a:lnSpc>
              <a:buNone/>
            </a:pPr>
            <a:r>
              <a:rPr lang="en-US" dirty="0">
                <a:solidFill>
                  <a:srgbClr val="FFD459"/>
                </a:solidFill>
              </a:rPr>
              <a:t>When you find such sources, </a:t>
            </a:r>
            <a:r>
              <a:rPr lang="en-US" b="1" dirty="0">
                <a:solidFill>
                  <a:schemeClr val="tx2">
                    <a:lumMod val="25000"/>
                    <a:lumOff val="75000"/>
                  </a:schemeClr>
                </a:solidFill>
              </a:rPr>
              <a:t>cite them </a:t>
            </a:r>
            <a:r>
              <a:rPr lang="en-US" dirty="0">
                <a:solidFill>
                  <a:srgbClr val="FFD459"/>
                </a:solidFill>
              </a:rPr>
              <a:t>if you use them to support your ideas.</a:t>
            </a:r>
          </a:p>
        </p:txBody>
      </p:sp>
      <p:pic>
        <p:nvPicPr>
          <p:cNvPr id="43" name="Graphic 42" descr="Open book outline">
            <a:extLst>
              <a:ext uri="{FF2B5EF4-FFF2-40B4-BE49-F238E27FC236}">
                <a16:creationId xmlns:a16="http://schemas.microsoft.com/office/drawing/2014/main" id="{A4963D6A-CD32-9E58-EBDB-4E70C31136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11643" y="2524432"/>
            <a:ext cx="914400" cy="914400"/>
          </a:xfrm>
          <a:prstGeom prst="rect">
            <a:avLst/>
          </a:prstGeom>
        </p:spPr>
      </p:pic>
      <p:sp>
        <p:nvSpPr>
          <p:cNvPr id="2" name="TextBox 1">
            <a:extLst>
              <a:ext uri="{FF2B5EF4-FFF2-40B4-BE49-F238E27FC236}">
                <a16:creationId xmlns:a16="http://schemas.microsoft.com/office/drawing/2014/main" id="{887C0A6B-080E-A2CF-2E1E-3ED6A51AED10}"/>
              </a:ext>
            </a:extLst>
          </p:cNvPr>
          <p:cNvSpPr txBox="1"/>
          <p:nvPr/>
        </p:nvSpPr>
        <p:spPr>
          <a:xfrm>
            <a:off x="0" y="1292843"/>
            <a:ext cx="12192000" cy="523220"/>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D459"/>
                </a:solidFill>
                <a:effectLst/>
                <a:uLnTx/>
                <a:uFillTx/>
                <a:latin typeface="Aptos" panose="02110004020202020204"/>
                <a:ea typeface="Calibri Light" panose="020F0302020204030204" pitchFamily="34" charset="0"/>
                <a:cs typeface="Calibri Light" panose="020F0302020204030204" pitchFamily="34" charset="0"/>
              </a:rPr>
              <a:t>Introduction to Grad School Research and Writing</a:t>
            </a:r>
            <a:endParaRPr kumimoji="0" lang="en-US" sz="1400" b="1" i="0" u="none" strike="noStrike" kern="1200" cap="none" spc="0" normalizeH="0" baseline="0" noProof="0" dirty="0">
              <a:ln>
                <a:noFill/>
              </a:ln>
              <a:solidFill>
                <a:srgbClr val="FFD459"/>
              </a:solidFill>
              <a:effectLst/>
              <a:uLnTx/>
              <a:uFillTx/>
              <a:latin typeface="Aptos" panose="02110004020202020204"/>
              <a:ea typeface="Calibri Light" panose="020F0302020204030204" pitchFamily="34" charset="0"/>
              <a:cs typeface="Calibri Light" panose="020F0302020204030204" pitchFamily="34" charset="0"/>
            </a:endParaRPr>
          </a:p>
        </p:txBody>
      </p:sp>
      <p:grpSp>
        <p:nvGrpSpPr>
          <p:cNvPr id="3" name="Group 2">
            <a:extLst>
              <a:ext uri="{FF2B5EF4-FFF2-40B4-BE49-F238E27FC236}">
                <a16:creationId xmlns:a16="http://schemas.microsoft.com/office/drawing/2014/main" id="{0A213C4E-E0F6-3D2B-79C1-000C492A59A1}"/>
              </a:ext>
            </a:extLst>
          </p:cNvPr>
          <p:cNvGrpSpPr/>
          <p:nvPr/>
        </p:nvGrpSpPr>
        <p:grpSpPr>
          <a:xfrm>
            <a:off x="3673673" y="247364"/>
            <a:ext cx="4490689" cy="800219"/>
            <a:chOff x="3825913" y="5804462"/>
            <a:chExt cx="5195976" cy="925897"/>
          </a:xfrm>
        </p:grpSpPr>
        <p:sp>
          <p:nvSpPr>
            <p:cNvPr id="4" name="TextBox 3">
              <a:extLst>
                <a:ext uri="{FF2B5EF4-FFF2-40B4-BE49-F238E27FC236}">
                  <a16:creationId xmlns:a16="http://schemas.microsoft.com/office/drawing/2014/main" id="{4B4E40A3-7FA0-0949-46B1-B9BFD844DF13}"/>
                </a:ext>
              </a:extLst>
            </p:cNvPr>
            <p:cNvSpPr txBox="1"/>
            <p:nvPr/>
          </p:nvSpPr>
          <p:spPr>
            <a:xfrm>
              <a:off x="4556320" y="5804462"/>
              <a:ext cx="3657599" cy="925897"/>
            </a:xfrm>
            <a:prstGeom prst="rect">
              <a:avLst/>
            </a:prstGeom>
            <a:noFill/>
            <a:ln w="28575">
              <a:noFill/>
            </a:ln>
            <a:effectLst/>
          </p:spPr>
          <p:txBody>
            <a:bodyPr wrap="square" t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Graduate Writing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nps.edu/gwc </a:t>
              </a:r>
            </a:p>
          </p:txBody>
        </p:sp>
        <p:pic>
          <p:nvPicPr>
            <p:cNvPr id="6" name="Picture 5">
              <a:extLst>
                <a:ext uri="{FF2B5EF4-FFF2-40B4-BE49-F238E27FC236}">
                  <a16:creationId xmlns:a16="http://schemas.microsoft.com/office/drawing/2014/main" id="{1C0F1885-C7E9-89F2-4D57-758C3B9E35D9}"/>
                </a:ext>
              </a:extLst>
            </p:cNvPr>
            <p:cNvPicPr>
              <a:picLocks noChangeAspect="1"/>
            </p:cNvPicPr>
            <p:nvPr/>
          </p:nvPicPr>
          <p:blipFill>
            <a:blip r:embed="rId5"/>
            <a:stretch>
              <a:fillRect/>
            </a:stretch>
          </p:blipFill>
          <p:spPr>
            <a:xfrm>
              <a:off x="3825913" y="5922267"/>
              <a:ext cx="990821" cy="681189"/>
            </a:xfrm>
            <a:prstGeom prst="rect">
              <a:avLst/>
            </a:prstGeom>
          </p:spPr>
        </p:pic>
        <p:pic>
          <p:nvPicPr>
            <p:cNvPr id="7" name="Picture 6" descr="Text, logo&#10;&#10;Description automatically generated with medium confidence">
              <a:extLst>
                <a:ext uri="{FF2B5EF4-FFF2-40B4-BE49-F238E27FC236}">
                  <a16:creationId xmlns:a16="http://schemas.microsoft.com/office/drawing/2014/main" id="{413E3AE2-736E-C388-EC1F-1553A7D763BF}"/>
                </a:ext>
              </a:extLst>
            </p:cNvPr>
            <p:cNvPicPr>
              <a:picLocks noChangeAspect="1"/>
            </p:cNvPicPr>
            <p:nvPr/>
          </p:nvPicPr>
          <p:blipFill>
            <a:blip r:embed="rId6"/>
            <a:stretch>
              <a:fillRect/>
            </a:stretch>
          </p:blipFill>
          <p:spPr>
            <a:xfrm>
              <a:off x="7888500" y="5820034"/>
              <a:ext cx="1133389" cy="783838"/>
            </a:xfrm>
            <a:prstGeom prst="rect">
              <a:avLst/>
            </a:prstGeom>
          </p:spPr>
        </p:pic>
      </p:grpSp>
    </p:spTree>
    <p:extLst>
      <p:ext uri="{BB962C8B-B14F-4D97-AF65-F5344CB8AC3E}">
        <p14:creationId xmlns:p14="http://schemas.microsoft.com/office/powerpoint/2010/main" val="264656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C4ADB-BCF0-677D-1BBE-EF46760D314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9F55A25-8CFD-A7CE-9CC5-8005CDC5EE4B}"/>
              </a:ext>
            </a:extLst>
          </p:cNvPr>
          <p:cNvSpPr>
            <a:spLocks noGrp="1"/>
          </p:cNvSpPr>
          <p:nvPr>
            <p:ph sz="half" idx="1"/>
          </p:nvPr>
        </p:nvSpPr>
        <p:spPr>
          <a:xfrm>
            <a:off x="838200" y="2805513"/>
            <a:ext cx="5181600" cy="3193803"/>
          </a:xfrm>
        </p:spPr>
        <p:txBody>
          <a:bodyPr/>
          <a:lstStyle/>
          <a:p>
            <a:pPr marL="0" indent="0">
              <a:lnSpc>
                <a:spcPct val="150000"/>
              </a:lnSpc>
              <a:buNone/>
            </a:pPr>
            <a:r>
              <a:rPr lang="en-US" sz="3200" dirty="0">
                <a:solidFill>
                  <a:srgbClr val="FFD459"/>
                </a:solidFill>
              </a:rPr>
              <a:t>Two words about AI:</a:t>
            </a:r>
          </a:p>
          <a:p>
            <a:pPr lvl="1">
              <a:lnSpc>
                <a:spcPct val="150000"/>
              </a:lnSpc>
              <a:buFont typeface="Wingdings" panose="05000000000000000000" pitchFamily="2" charset="2"/>
              <a:buChar char="ü"/>
            </a:pPr>
            <a:r>
              <a:rPr lang="en-US" sz="3200" b="1" dirty="0">
                <a:solidFill>
                  <a:schemeClr val="tx2">
                    <a:lumMod val="25000"/>
                    <a:lumOff val="75000"/>
                  </a:schemeClr>
                </a:solidFill>
              </a:rPr>
              <a:t> Fluid</a:t>
            </a:r>
          </a:p>
          <a:p>
            <a:pPr lvl="1">
              <a:lnSpc>
                <a:spcPct val="150000"/>
              </a:lnSpc>
              <a:buFont typeface="Wingdings" panose="05000000000000000000" pitchFamily="2" charset="2"/>
              <a:buChar char="ü"/>
            </a:pPr>
            <a:r>
              <a:rPr lang="en-US" sz="3200" b="1" dirty="0">
                <a:solidFill>
                  <a:schemeClr val="tx2">
                    <a:lumMod val="25000"/>
                    <a:lumOff val="75000"/>
                  </a:schemeClr>
                </a:solidFill>
              </a:rPr>
              <a:t> Integrity</a:t>
            </a:r>
          </a:p>
        </p:txBody>
      </p:sp>
      <p:sp>
        <p:nvSpPr>
          <p:cNvPr id="9" name="Content Placeholder 8">
            <a:extLst>
              <a:ext uri="{FF2B5EF4-FFF2-40B4-BE49-F238E27FC236}">
                <a16:creationId xmlns:a16="http://schemas.microsoft.com/office/drawing/2014/main" id="{37905883-26E6-5AD3-5A77-A5D369B4045E}"/>
              </a:ext>
            </a:extLst>
          </p:cNvPr>
          <p:cNvSpPr>
            <a:spLocks noGrp="1"/>
          </p:cNvSpPr>
          <p:nvPr>
            <p:ph sz="half" idx="2"/>
          </p:nvPr>
        </p:nvSpPr>
        <p:spPr>
          <a:xfrm>
            <a:off x="6172200" y="1733797"/>
            <a:ext cx="5181600" cy="4443166"/>
          </a:xfrm>
        </p:spPr>
        <p:txBody>
          <a:bodyPr>
            <a:normAutofit/>
          </a:bodyPr>
          <a:lstStyle/>
          <a:p>
            <a:pPr marL="457200" lvl="1" indent="0">
              <a:buNone/>
            </a:pPr>
            <a:r>
              <a:rPr lang="en-US" sz="2800" dirty="0">
                <a:solidFill>
                  <a:srgbClr val="FFC000"/>
                </a:solidFill>
              </a:rPr>
              <a:t> </a:t>
            </a:r>
          </a:p>
        </p:txBody>
      </p:sp>
      <p:sp>
        <p:nvSpPr>
          <p:cNvPr id="8" name="TextBox 7">
            <a:extLst>
              <a:ext uri="{FF2B5EF4-FFF2-40B4-BE49-F238E27FC236}">
                <a16:creationId xmlns:a16="http://schemas.microsoft.com/office/drawing/2014/main" id="{28D706E7-544F-F13C-8B63-837686714A8C}"/>
              </a:ext>
            </a:extLst>
          </p:cNvPr>
          <p:cNvSpPr txBox="1"/>
          <p:nvPr/>
        </p:nvSpPr>
        <p:spPr>
          <a:xfrm>
            <a:off x="0" y="1292843"/>
            <a:ext cx="12192000" cy="523220"/>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D459"/>
                </a:solidFill>
                <a:effectLst/>
                <a:uLnTx/>
                <a:uFillTx/>
                <a:latin typeface="Aptos" panose="02110004020202020204"/>
                <a:ea typeface="Calibri Light" panose="020F0302020204030204" pitchFamily="34" charset="0"/>
                <a:cs typeface="Calibri Light" panose="020F0302020204030204" pitchFamily="34" charset="0"/>
              </a:rPr>
              <a:t>Introduction to Grad School Research and Writing</a:t>
            </a:r>
            <a:endParaRPr kumimoji="0" lang="en-US" sz="1400" b="1" i="0" u="none" strike="noStrike" kern="1200" cap="none" spc="0" normalizeH="0" baseline="0" noProof="0" dirty="0">
              <a:ln>
                <a:noFill/>
              </a:ln>
              <a:solidFill>
                <a:srgbClr val="FFD459"/>
              </a:solidFill>
              <a:effectLst/>
              <a:uLnTx/>
              <a:uFillTx/>
              <a:latin typeface="Aptos" panose="02110004020202020204"/>
              <a:ea typeface="Calibri Light" panose="020F0302020204030204" pitchFamily="34" charset="0"/>
              <a:cs typeface="Calibri Light" panose="020F0302020204030204" pitchFamily="34" charset="0"/>
            </a:endParaRPr>
          </a:p>
        </p:txBody>
      </p:sp>
      <p:grpSp>
        <p:nvGrpSpPr>
          <p:cNvPr id="11" name="Group 10">
            <a:extLst>
              <a:ext uri="{FF2B5EF4-FFF2-40B4-BE49-F238E27FC236}">
                <a16:creationId xmlns:a16="http://schemas.microsoft.com/office/drawing/2014/main" id="{346EC8EA-8114-7834-16FB-9A73F55B4786}"/>
              </a:ext>
            </a:extLst>
          </p:cNvPr>
          <p:cNvGrpSpPr/>
          <p:nvPr/>
        </p:nvGrpSpPr>
        <p:grpSpPr>
          <a:xfrm>
            <a:off x="3673673" y="247364"/>
            <a:ext cx="4490689" cy="800219"/>
            <a:chOff x="3825913" y="5804462"/>
            <a:chExt cx="5195976" cy="925897"/>
          </a:xfrm>
        </p:grpSpPr>
        <p:sp>
          <p:nvSpPr>
            <p:cNvPr id="12" name="TextBox 11">
              <a:extLst>
                <a:ext uri="{FF2B5EF4-FFF2-40B4-BE49-F238E27FC236}">
                  <a16:creationId xmlns:a16="http://schemas.microsoft.com/office/drawing/2014/main" id="{14C6EE5B-9A1D-9F16-A9CE-58C7357D868A}"/>
                </a:ext>
              </a:extLst>
            </p:cNvPr>
            <p:cNvSpPr txBox="1"/>
            <p:nvPr/>
          </p:nvSpPr>
          <p:spPr>
            <a:xfrm>
              <a:off x="4556320" y="5804462"/>
              <a:ext cx="3657599" cy="925897"/>
            </a:xfrm>
            <a:prstGeom prst="rect">
              <a:avLst/>
            </a:prstGeom>
            <a:noFill/>
            <a:ln w="28575">
              <a:noFill/>
            </a:ln>
            <a:effectLst/>
          </p:spPr>
          <p:txBody>
            <a:bodyPr wrap="square" t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Graduate Writing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nps.edu/gwc </a:t>
              </a:r>
            </a:p>
          </p:txBody>
        </p:sp>
        <p:pic>
          <p:nvPicPr>
            <p:cNvPr id="13" name="Picture 12">
              <a:extLst>
                <a:ext uri="{FF2B5EF4-FFF2-40B4-BE49-F238E27FC236}">
                  <a16:creationId xmlns:a16="http://schemas.microsoft.com/office/drawing/2014/main" id="{07777A02-E81F-69DD-EDA8-90DE281FFE16}"/>
                </a:ext>
              </a:extLst>
            </p:cNvPr>
            <p:cNvPicPr>
              <a:picLocks noChangeAspect="1"/>
            </p:cNvPicPr>
            <p:nvPr/>
          </p:nvPicPr>
          <p:blipFill>
            <a:blip r:embed="rId3"/>
            <a:stretch>
              <a:fillRect/>
            </a:stretch>
          </p:blipFill>
          <p:spPr>
            <a:xfrm>
              <a:off x="3825913" y="5922267"/>
              <a:ext cx="990821" cy="681189"/>
            </a:xfrm>
            <a:prstGeom prst="rect">
              <a:avLst/>
            </a:prstGeom>
          </p:spPr>
        </p:pic>
        <p:pic>
          <p:nvPicPr>
            <p:cNvPr id="14" name="Picture 13" descr="Text, logo&#10;&#10;Description automatically generated with medium confidence">
              <a:extLst>
                <a:ext uri="{FF2B5EF4-FFF2-40B4-BE49-F238E27FC236}">
                  <a16:creationId xmlns:a16="http://schemas.microsoft.com/office/drawing/2014/main" id="{4250382C-B40D-7AC2-935F-12023D5F47B5}"/>
                </a:ext>
              </a:extLst>
            </p:cNvPr>
            <p:cNvPicPr>
              <a:picLocks noChangeAspect="1"/>
            </p:cNvPicPr>
            <p:nvPr/>
          </p:nvPicPr>
          <p:blipFill>
            <a:blip r:embed="rId4"/>
            <a:stretch>
              <a:fillRect/>
            </a:stretch>
          </p:blipFill>
          <p:spPr>
            <a:xfrm>
              <a:off x="7888500" y="5820034"/>
              <a:ext cx="1133389" cy="783838"/>
            </a:xfrm>
            <a:prstGeom prst="rect">
              <a:avLst/>
            </a:prstGeom>
          </p:spPr>
        </p:pic>
      </p:grpSp>
      <p:pic>
        <p:nvPicPr>
          <p:cNvPr id="20" name="Picture 19">
            <a:extLst>
              <a:ext uri="{FF2B5EF4-FFF2-40B4-BE49-F238E27FC236}">
                <a16:creationId xmlns:a16="http://schemas.microsoft.com/office/drawing/2014/main" id="{5C0F0066-501F-2E93-71DD-7C0933FA3E8B}"/>
              </a:ext>
            </a:extLst>
          </p:cNvPr>
          <p:cNvPicPr>
            <a:picLocks noChangeAspect="1"/>
          </p:cNvPicPr>
          <p:nvPr/>
        </p:nvPicPr>
        <p:blipFill>
          <a:blip r:embed="rId5"/>
          <a:srcRect/>
          <a:stretch/>
        </p:blipFill>
        <p:spPr>
          <a:xfrm>
            <a:off x="6019800" y="2783838"/>
            <a:ext cx="4643120" cy="3517995"/>
          </a:xfrm>
          <a:prstGeom prst="rect">
            <a:avLst/>
          </a:prstGeom>
          <a:ln>
            <a:noFill/>
          </a:ln>
          <a:effectLst>
            <a:glow rad="939800">
              <a:srgbClr val="FFD459">
                <a:alpha val="17000"/>
              </a:srgbClr>
            </a:glow>
            <a:outerShdw blurRad="292100" dist="139700" dir="2700000" algn="tl" rotWithShape="0">
              <a:srgbClr val="333333">
                <a:alpha val="65000"/>
              </a:srgbClr>
            </a:outerShdw>
            <a:softEdge rad="12700"/>
          </a:effectLst>
        </p:spPr>
      </p:pic>
    </p:spTree>
    <p:extLst>
      <p:ext uri="{BB962C8B-B14F-4D97-AF65-F5344CB8AC3E}">
        <p14:creationId xmlns:p14="http://schemas.microsoft.com/office/powerpoint/2010/main" val="1563590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457C"/>
        </a:solidFill>
        <a:effectLst/>
      </p:bgPr>
    </p:bg>
    <p:spTree>
      <p:nvGrpSpPr>
        <p:cNvPr id="1" name=""/>
        <p:cNvGrpSpPr/>
        <p:nvPr/>
      </p:nvGrpSpPr>
      <p:grpSpPr>
        <a:xfrm>
          <a:off x="0" y="0"/>
          <a:ext cx="0" cy="0"/>
          <a:chOff x="0" y="0"/>
          <a:chExt cx="0" cy="0"/>
        </a:xfrm>
      </p:grpSpPr>
      <p:grpSp>
        <p:nvGrpSpPr>
          <p:cNvPr id="2" name="Group 2"/>
          <p:cNvGrpSpPr/>
          <p:nvPr/>
        </p:nvGrpSpPr>
        <p:grpSpPr>
          <a:xfrm>
            <a:off x="1865513" y="2668943"/>
            <a:ext cx="9145064" cy="1399235"/>
            <a:chOff x="0" y="0"/>
            <a:chExt cx="19255627" cy="2946196"/>
          </a:xfrm>
        </p:grpSpPr>
        <p:sp>
          <p:nvSpPr>
            <p:cNvPr id="3" name="Freeform 3"/>
            <p:cNvSpPr/>
            <p:nvPr/>
          </p:nvSpPr>
          <p:spPr>
            <a:xfrm>
              <a:off x="0" y="0"/>
              <a:ext cx="19255628" cy="3045256"/>
            </a:xfrm>
            <a:custGeom>
              <a:avLst/>
              <a:gdLst/>
              <a:ahLst/>
              <a:cxnLst/>
              <a:rect l="l" t="t" r="r" b="b"/>
              <a:pathLst>
                <a:path w="19255628" h="3045256">
                  <a:moveTo>
                    <a:pt x="18633328" y="2475026"/>
                  </a:moveTo>
                  <a:cubicBezTo>
                    <a:pt x="18633328" y="2468676"/>
                    <a:pt x="18634597" y="2463596"/>
                    <a:pt x="18634597" y="2455976"/>
                  </a:cubicBezTo>
                  <a:lnTo>
                    <a:pt x="18634597" y="490220"/>
                  </a:lnTo>
                  <a:cubicBezTo>
                    <a:pt x="18634597" y="220980"/>
                    <a:pt x="18425047" y="0"/>
                    <a:pt x="18168507" y="0"/>
                  </a:cubicBezTo>
                  <a:lnTo>
                    <a:pt x="467360" y="0"/>
                  </a:lnTo>
                  <a:cubicBezTo>
                    <a:pt x="210820" y="0"/>
                    <a:pt x="0" y="220980"/>
                    <a:pt x="0" y="490220"/>
                  </a:cubicBezTo>
                  <a:lnTo>
                    <a:pt x="0" y="2455976"/>
                  </a:lnTo>
                  <a:cubicBezTo>
                    <a:pt x="0" y="2725216"/>
                    <a:pt x="209550" y="2946196"/>
                    <a:pt x="466090" y="2946196"/>
                  </a:cubicBezTo>
                  <a:lnTo>
                    <a:pt x="18167237" y="2946196"/>
                  </a:lnTo>
                  <a:cubicBezTo>
                    <a:pt x="18280267" y="2946196"/>
                    <a:pt x="18384407" y="2903016"/>
                    <a:pt x="18464417" y="2833166"/>
                  </a:cubicBezTo>
                  <a:cubicBezTo>
                    <a:pt x="18595226" y="2904286"/>
                    <a:pt x="18907647" y="3045256"/>
                    <a:pt x="19254357" y="2838246"/>
                  </a:cubicBezTo>
                  <a:cubicBezTo>
                    <a:pt x="19255628" y="2838246"/>
                    <a:pt x="18943207" y="2839516"/>
                    <a:pt x="18633328" y="2475026"/>
                  </a:cubicBezTo>
                  <a:close/>
                </a:path>
              </a:pathLst>
            </a:custGeom>
            <a:solidFill>
              <a:srgbClr val="EEA400"/>
            </a:solidFill>
          </p:spPr>
          <p:txBody>
            <a:bodyPr/>
            <a:lstStyle/>
            <a:p>
              <a:pPr defTabSz="609630"/>
              <a:endParaRPr lang="en-US" sz="1200" dirty="0">
                <a:solidFill>
                  <a:prstClr val="black"/>
                </a:solidFill>
                <a:latin typeface="Calibri"/>
              </a:endParaRPr>
            </a:p>
          </p:txBody>
        </p:sp>
      </p:grpSp>
      <p:sp>
        <p:nvSpPr>
          <p:cNvPr id="4" name="TextBox 4"/>
          <p:cNvSpPr txBox="1"/>
          <p:nvPr/>
        </p:nvSpPr>
        <p:spPr>
          <a:xfrm>
            <a:off x="1865514" y="2965885"/>
            <a:ext cx="8825293" cy="855875"/>
          </a:xfrm>
          <a:prstGeom prst="rect">
            <a:avLst/>
          </a:prstGeom>
        </p:spPr>
        <p:txBody>
          <a:bodyPr lIns="0" tIns="0" rIns="0" bIns="0" rtlCol="0" anchor="t">
            <a:spAutoFit/>
          </a:bodyPr>
          <a:lstStyle/>
          <a:p>
            <a:pPr algn="ctr" defTabSz="609630">
              <a:lnSpc>
                <a:spcPts val="6638"/>
              </a:lnSpc>
            </a:pPr>
            <a:r>
              <a:rPr lang="en-US" sz="6034" b="1" spc="-60" dirty="0">
                <a:solidFill>
                  <a:srgbClr val="00457C"/>
                </a:solidFill>
                <a:latin typeface="DM Sans Bold"/>
                <a:ea typeface="DM Sans Bold"/>
                <a:cs typeface="DM Sans Bold"/>
                <a:sym typeface="DM Sans Bold"/>
              </a:rPr>
              <a:t>Plagiarism Prevention</a:t>
            </a:r>
          </a:p>
        </p:txBody>
      </p:sp>
      <p:grpSp>
        <p:nvGrpSpPr>
          <p:cNvPr id="5" name="Group 5"/>
          <p:cNvGrpSpPr/>
          <p:nvPr/>
        </p:nvGrpSpPr>
        <p:grpSpPr>
          <a:xfrm>
            <a:off x="1181423" y="4185583"/>
            <a:ext cx="6995240" cy="1167469"/>
            <a:chOff x="0" y="0"/>
            <a:chExt cx="13849442" cy="2311400"/>
          </a:xfrm>
        </p:grpSpPr>
        <p:sp>
          <p:nvSpPr>
            <p:cNvPr id="6" name="Freeform 6"/>
            <p:cNvSpPr/>
            <p:nvPr/>
          </p:nvSpPr>
          <p:spPr>
            <a:xfrm>
              <a:off x="0" y="0"/>
              <a:ext cx="13849443" cy="2311400"/>
            </a:xfrm>
            <a:custGeom>
              <a:avLst/>
              <a:gdLst/>
              <a:ahLst/>
              <a:cxnLst/>
              <a:rect l="l" t="t" r="r" b="b"/>
              <a:pathLst>
                <a:path w="13849443" h="2311400">
                  <a:moveTo>
                    <a:pt x="13544643" y="0"/>
                  </a:moveTo>
                  <a:lnTo>
                    <a:pt x="304800" y="0"/>
                  </a:lnTo>
                  <a:cubicBezTo>
                    <a:pt x="135890" y="0"/>
                    <a:pt x="0" y="135890"/>
                    <a:pt x="0" y="304800"/>
                  </a:cubicBezTo>
                  <a:lnTo>
                    <a:pt x="0" y="2006600"/>
                  </a:lnTo>
                  <a:cubicBezTo>
                    <a:pt x="0" y="2175510"/>
                    <a:pt x="135890" y="2311400"/>
                    <a:pt x="304800" y="2311400"/>
                  </a:cubicBezTo>
                  <a:lnTo>
                    <a:pt x="13544643" y="2311400"/>
                  </a:lnTo>
                  <a:cubicBezTo>
                    <a:pt x="13713552" y="2311400"/>
                    <a:pt x="13849443" y="2175510"/>
                    <a:pt x="13849443" y="2006600"/>
                  </a:cubicBezTo>
                  <a:lnTo>
                    <a:pt x="13849443" y="304800"/>
                  </a:lnTo>
                  <a:cubicBezTo>
                    <a:pt x="13849443" y="135890"/>
                    <a:pt x="13713552" y="0"/>
                    <a:pt x="13544643" y="0"/>
                  </a:cubicBezTo>
                  <a:close/>
                </a:path>
              </a:pathLst>
            </a:custGeom>
            <a:solidFill>
              <a:srgbClr val="EDF0F2"/>
            </a:solidFill>
          </p:spPr>
          <p:txBody>
            <a:bodyPr/>
            <a:lstStyle/>
            <a:p>
              <a:pPr defTabSz="609630"/>
              <a:endParaRPr lang="en-US" sz="1200">
                <a:solidFill>
                  <a:prstClr val="black"/>
                </a:solidFill>
                <a:latin typeface="Calibri"/>
              </a:endParaRPr>
            </a:p>
          </p:txBody>
        </p:sp>
      </p:grpSp>
      <p:grpSp>
        <p:nvGrpSpPr>
          <p:cNvPr id="7" name="Group 7"/>
          <p:cNvGrpSpPr/>
          <p:nvPr/>
        </p:nvGrpSpPr>
        <p:grpSpPr>
          <a:xfrm>
            <a:off x="-360208" y="1"/>
            <a:ext cx="12933606" cy="1238463"/>
            <a:chOff x="0" y="0"/>
            <a:chExt cx="25606444" cy="2451956"/>
          </a:xfrm>
        </p:grpSpPr>
        <p:sp>
          <p:nvSpPr>
            <p:cNvPr id="8" name="Freeform 8"/>
            <p:cNvSpPr/>
            <p:nvPr/>
          </p:nvSpPr>
          <p:spPr>
            <a:xfrm>
              <a:off x="0" y="0"/>
              <a:ext cx="25606445" cy="2451956"/>
            </a:xfrm>
            <a:custGeom>
              <a:avLst/>
              <a:gdLst/>
              <a:ahLst/>
              <a:cxnLst/>
              <a:rect l="l" t="t" r="r" b="b"/>
              <a:pathLst>
                <a:path w="25606445" h="2451956">
                  <a:moveTo>
                    <a:pt x="25301645" y="0"/>
                  </a:moveTo>
                  <a:lnTo>
                    <a:pt x="304800" y="0"/>
                  </a:lnTo>
                  <a:cubicBezTo>
                    <a:pt x="135890" y="0"/>
                    <a:pt x="0" y="135890"/>
                    <a:pt x="0" y="304800"/>
                  </a:cubicBezTo>
                  <a:lnTo>
                    <a:pt x="0" y="2147156"/>
                  </a:lnTo>
                  <a:cubicBezTo>
                    <a:pt x="0" y="2316066"/>
                    <a:pt x="135890" y="2451956"/>
                    <a:pt x="304800" y="2451956"/>
                  </a:cubicBezTo>
                  <a:lnTo>
                    <a:pt x="25301645" y="2451956"/>
                  </a:lnTo>
                  <a:cubicBezTo>
                    <a:pt x="25470554" y="2451956"/>
                    <a:pt x="25606445" y="2316066"/>
                    <a:pt x="25606445" y="2147156"/>
                  </a:cubicBezTo>
                  <a:lnTo>
                    <a:pt x="25606445" y="304800"/>
                  </a:lnTo>
                  <a:cubicBezTo>
                    <a:pt x="25606445" y="135890"/>
                    <a:pt x="25470554" y="0"/>
                    <a:pt x="25301645" y="0"/>
                  </a:cubicBezTo>
                  <a:close/>
                </a:path>
              </a:pathLst>
            </a:custGeom>
            <a:solidFill>
              <a:srgbClr val="EDF0F2"/>
            </a:solidFill>
          </p:spPr>
          <p:txBody>
            <a:bodyPr/>
            <a:lstStyle/>
            <a:p>
              <a:pPr defTabSz="609630"/>
              <a:endParaRPr lang="en-US" sz="1200">
                <a:solidFill>
                  <a:prstClr val="black"/>
                </a:solidFill>
                <a:latin typeface="Calibri"/>
              </a:endParaRPr>
            </a:p>
          </p:txBody>
        </p:sp>
      </p:grpSp>
      <p:sp>
        <p:nvSpPr>
          <p:cNvPr id="9" name="Freeform 9"/>
          <p:cNvSpPr/>
          <p:nvPr/>
        </p:nvSpPr>
        <p:spPr>
          <a:xfrm>
            <a:off x="10495766" y="56937"/>
            <a:ext cx="1427904" cy="1137240"/>
          </a:xfrm>
          <a:custGeom>
            <a:avLst/>
            <a:gdLst/>
            <a:ahLst/>
            <a:cxnLst/>
            <a:rect l="l" t="t" r="r" b="b"/>
            <a:pathLst>
              <a:path w="2141856" h="1705860">
                <a:moveTo>
                  <a:pt x="0" y="0"/>
                </a:moveTo>
                <a:lnTo>
                  <a:pt x="2141856" y="0"/>
                </a:lnTo>
                <a:lnTo>
                  <a:pt x="2141856" y="1705860"/>
                </a:lnTo>
                <a:lnTo>
                  <a:pt x="0" y="1705860"/>
                </a:lnTo>
                <a:lnTo>
                  <a:pt x="0" y="0"/>
                </a:lnTo>
                <a:close/>
              </a:path>
            </a:pathLst>
          </a:custGeom>
          <a:blipFill>
            <a:blip r:embed="rId2"/>
            <a:stretch>
              <a:fillRect l="-117380" t="-215"/>
            </a:stretch>
          </a:blipFill>
        </p:spPr>
        <p:txBody>
          <a:bodyPr/>
          <a:lstStyle/>
          <a:p>
            <a:pPr defTabSz="609630"/>
            <a:endParaRPr lang="en-US" sz="1200">
              <a:solidFill>
                <a:prstClr val="black"/>
              </a:solidFill>
              <a:latin typeface="Calibri"/>
            </a:endParaRPr>
          </a:p>
        </p:txBody>
      </p:sp>
      <p:sp>
        <p:nvSpPr>
          <p:cNvPr id="10" name="Freeform 10"/>
          <p:cNvSpPr/>
          <p:nvPr/>
        </p:nvSpPr>
        <p:spPr>
          <a:xfrm>
            <a:off x="8895829" y="56937"/>
            <a:ext cx="1644387" cy="1137240"/>
          </a:xfrm>
          <a:custGeom>
            <a:avLst/>
            <a:gdLst/>
            <a:ahLst/>
            <a:cxnLst/>
            <a:rect l="l" t="t" r="r" b="b"/>
            <a:pathLst>
              <a:path w="2466581" h="1705860">
                <a:moveTo>
                  <a:pt x="0" y="0"/>
                </a:moveTo>
                <a:lnTo>
                  <a:pt x="2466581" y="0"/>
                </a:lnTo>
                <a:lnTo>
                  <a:pt x="2466581" y="1705860"/>
                </a:lnTo>
                <a:lnTo>
                  <a:pt x="0" y="170586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70342" y="304695"/>
            <a:ext cx="7806321" cy="602088"/>
          </a:xfrm>
          <a:prstGeom prst="rect">
            <a:avLst/>
          </a:prstGeom>
        </p:spPr>
        <p:txBody>
          <a:bodyPr lIns="0" tIns="0" rIns="0" bIns="0" rtlCol="0" anchor="t">
            <a:spAutoFit/>
          </a:bodyPr>
          <a:lstStyle/>
          <a:p>
            <a:pPr defTabSz="609630">
              <a:lnSpc>
                <a:spcPts val="2426"/>
              </a:lnSpc>
            </a:pPr>
            <a:r>
              <a:rPr lang="en-US" sz="1733" i="1" dirty="0">
                <a:solidFill>
                  <a:srgbClr val="100F0D"/>
                </a:solidFill>
                <a:latin typeface="DM Sans Italics"/>
                <a:ea typeface="DM Sans Italics"/>
                <a:cs typeface="DM Sans Italics"/>
                <a:sym typeface="DM Sans Italics"/>
              </a:rPr>
              <a:t>Foundations of Academic Writing</a:t>
            </a:r>
          </a:p>
          <a:p>
            <a:pPr defTabSz="609630">
              <a:lnSpc>
                <a:spcPts val="2426"/>
              </a:lnSpc>
              <a:spcBef>
                <a:spcPct val="0"/>
              </a:spcBef>
            </a:pPr>
            <a:r>
              <a:rPr lang="en-US" sz="1733" dirty="0">
                <a:solidFill>
                  <a:srgbClr val="100F0D"/>
                </a:solidFill>
                <a:latin typeface="DM Sans"/>
                <a:ea typeface="DM Sans"/>
                <a:cs typeface="DM Sans"/>
                <a:sym typeface="DM Sans"/>
              </a:rPr>
              <a:t>January 2025</a:t>
            </a:r>
          </a:p>
        </p:txBody>
      </p:sp>
      <p:sp>
        <p:nvSpPr>
          <p:cNvPr id="12" name="TextBox 12"/>
          <p:cNvSpPr txBox="1"/>
          <p:nvPr/>
        </p:nvSpPr>
        <p:spPr>
          <a:xfrm>
            <a:off x="1181423" y="5607052"/>
            <a:ext cx="9145064" cy="346249"/>
          </a:xfrm>
          <a:prstGeom prst="rect">
            <a:avLst/>
          </a:prstGeom>
        </p:spPr>
        <p:txBody>
          <a:bodyPr wrap="square" lIns="0" tIns="0" rIns="0" bIns="0" rtlCol="0" anchor="t">
            <a:spAutoFit/>
          </a:bodyPr>
          <a:lstStyle/>
          <a:p>
            <a:pPr defTabSz="609630">
              <a:lnSpc>
                <a:spcPts val="2706"/>
              </a:lnSpc>
            </a:pPr>
            <a:r>
              <a:rPr lang="en-US" sz="2133" b="1" dirty="0">
                <a:solidFill>
                  <a:srgbClr val="FFFFFF"/>
                </a:solidFill>
                <a:latin typeface="DM Sans Bold"/>
                <a:ea typeface="DM Sans Bold"/>
                <a:cs typeface="DM Sans Bold"/>
                <a:sym typeface="DM Sans Bold"/>
              </a:rPr>
              <a:t>Aileen Houston </a:t>
            </a:r>
            <a:r>
              <a:rPr lang="en-US" sz="2400" dirty="0">
                <a:solidFill>
                  <a:srgbClr val="F4F7F9"/>
                </a:solidFill>
                <a:latin typeface="Google Sans"/>
              </a:rPr>
              <a:t>|</a:t>
            </a:r>
            <a:r>
              <a:rPr lang="en-US" sz="2133" b="1" dirty="0">
                <a:solidFill>
                  <a:srgbClr val="FFFFFF"/>
                </a:solidFill>
                <a:latin typeface="DM Sans Bold"/>
                <a:ea typeface="DM Sans Bold"/>
                <a:cs typeface="DM Sans Bold"/>
                <a:sym typeface="DM Sans Bold"/>
              </a:rPr>
              <a:t> </a:t>
            </a:r>
            <a:r>
              <a:rPr lang="en-US" sz="1600" dirty="0">
                <a:solidFill>
                  <a:srgbClr val="FFFFFF"/>
                </a:solidFill>
                <a:latin typeface="DM Sans"/>
                <a:ea typeface="DM Sans"/>
                <a:cs typeface="DM Sans"/>
                <a:sym typeface="DM Sans"/>
              </a:rPr>
              <a:t>Deputy Director, Graduate Writing Center</a:t>
            </a:r>
            <a:endParaRPr lang="en-US" sz="2133" dirty="0">
              <a:solidFill>
                <a:srgbClr val="FFFFFF"/>
              </a:solidFill>
              <a:latin typeface="DM Sans"/>
              <a:ea typeface="DM Sans"/>
              <a:cs typeface="DM Sans"/>
              <a:sym typeface="DM Sans"/>
            </a:endParaRPr>
          </a:p>
        </p:txBody>
      </p:sp>
      <p:sp>
        <p:nvSpPr>
          <p:cNvPr id="13" name="TextBox 13"/>
          <p:cNvSpPr txBox="1"/>
          <p:nvPr/>
        </p:nvSpPr>
        <p:spPr>
          <a:xfrm>
            <a:off x="1181423" y="4463915"/>
            <a:ext cx="6995240" cy="550151"/>
          </a:xfrm>
          <a:prstGeom prst="rect">
            <a:avLst/>
          </a:prstGeom>
        </p:spPr>
        <p:txBody>
          <a:bodyPr lIns="0" tIns="0" rIns="0" bIns="0" rtlCol="0" anchor="t">
            <a:spAutoFit/>
          </a:bodyPr>
          <a:lstStyle/>
          <a:p>
            <a:pPr algn="ctr" defTabSz="609630">
              <a:lnSpc>
                <a:spcPts val="4484"/>
              </a:lnSpc>
            </a:pPr>
            <a:r>
              <a:rPr lang="en-US" sz="3202" b="1" spc="-32">
                <a:solidFill>
                  <a:srgbClr val="000000"/>
                </a:solidFill>
                <a:latin typeface="DM Sans Bold"/>
                <a:ea typeface="DM Sans Bold"/>
                <a:cs typeface="DM Sans Bold"/>
                <a:sym typeface="DM Sans Bold"/>
              </a:rPr>
              <a:t>Using Sources in Your Writing</a:t>
            </a:r>
          </a:p>
        </p:txBody>
      </p:sp>
      <p:sp>
        <p:nvSpPr>
          <p:cNvPr id="14" name="Freeform 14"/>
          <p:cNvSpPr/>
          <p:nvPr/>
        </p:nvSpPr>
        <p:spPr>
          <a:xfrm rot="10105870">
            <a:off x="7722797" y="4427974"/>
            <a:ext cx="2257163" cy="294328"/>
          </a:xfrm>
          <a:custGeom>
            <a:avLst/>
            <a:gdLst/>
            <a:ahLst/>
            <a:cxnLst/>
            <a:rect l="l" t="t" r="r" b="b"/>
            <a:pathLst>
              <a:path w="3385744" h="441492">
                <a:moveTo>
                  <a:pt x="0" y="0"/>
                </a:moveTo>
                <a:lnTo>
                  <a:pt x="3385744" y="0"/>
                </a:lnTo>
                <a:lnTo>
                  <a:pt x="3385744" y="441492"/>
                </a:lnTo>
                <a:lnTo>
                  <a:pt x="0" y="4414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57C"/>
        </a:solidFill>
        <a:effectLst/>
      </p:bgPr>
    </p:bg>
    <p:spTree>
      <p:nvGrpSpPr>
        <p:cNvPr id="1" name=""/>
        <p:cNvGrpSpPr/>
        <p:nvPr/>
      </p:nvGrpSpPr>
      <p:grpSpPr>
        <a:xfrm>
          <a:off x="0" y="0"/>
          <a:ext cx="0" cy="0"/>
          <a:chOff x="0" y="0"/>
          <a:chExt cx="0" cy="0"/>
        </a:xfrm>
      </p:grpSpPr>
      <p:grpSp>
        <p:nvGrpSpPr>
          <p:cNvPr id="2" name="Group 2"/>
          <p:cNvGrpSpPr/>
          <p:nvPr/>
        </p:nvGrpSpPr>
        <p:grpSpPr>
          <a:xfrm>
            <a:off x="965200" y="2050798"/>
            <a:ext cx="4275376" cy="809118"/>
            <a:chOff x="0" y="0"/>
            <a:chExt cx="17317337" cy="3277318"/>
          </a:xfrm>
        </p:grpSpPr>
        <p:sp>
          <p:nvSpPr>
            <p:cNvPr id="3" name="Freeform 3"/>
            <p:cNvSpPr/>
            <p:nvPr/>
          </p:nvSpPr>
          <p:spPr>
            <a:xfrm>
              <a:off x="0" y="0"/>
              <a:ext cx="17317337" cy="3376378"/>
            </a:xfrm>
            <a:custGeom>
              <a:avLst/>
              <a:gdLst/>
              <a:ahLst/>
              <a:cxnLst/>
              <a:rect l="l" t="t" r="r" b="b"/>
              <a:pathLst>
                <a:path w="17317337" h="3376378">
                  <a:moveTo>
                    <a:pt x="16695037" y="2806148"/>
                  </a:moveTo>
                  <a:cubicBezTo>
                    <a:pt x="16695037" y="2799798"/>
                    <a:pt x="16696306" y="2794718"/>
                    <a:pt x="16696306" y="2787098"/>
                  </a:cubicBezTo>
                  <a:lnTo>
                    <a:pt x="16696306" y="490220"/>
                  </a:lnTo>
                  <a:cubicBezTo>
                    <a:pt x="16696306" y="220980"/>
                    <a:pt x="16486756" y="0"/>
                    <a:pt x="16230217" y="0"/>
                  </a:cubicBezTo>
                  <a:lnTo>
                    <a:pt x="467360" y="0"/>
                  </a:lnTo>
                  <a:cubicBezTo>
                    <a:pt x="210820" y="0"/>
                    <a:pt x="0" y="220980"/>
                    <a:pt x="0" y="490220"/>
                  </a:cubicBezTo>
                  <a:lnTo>
                    <a:pt x="0" y="2787098"/>
                  </a:lnTo>
                  <a:cubicBezTo>
                    <a:pt x="0" y="3056338"/>
                    <a:pt x="209550" y="3277318"/>
                    <a:pt x="466090" y="3277318"/>
                  </a:cubicBezTo>
                  <a:lnTo>
                    <a:pt x="16228947" y="3277318"/>
                  </a:lnTo>
                  <a:cubicBezTo>
                    <a:pt x="16341978" y="3277318"/>
                    <a:pt x="16446117" y="3234138"/>
                    <a:pt x="16526128" y="3164288"/>
                  </a:cubicBezTo>
                  <a:cubicBezTo>
                    <a:pt x="16656937" y="3235408"/>
                    <a:pt x="16969356" y="3376378"/>
                    <a:pt x="17316067" y="3169368"/>
                  </a:cubicBezTo>
                  <a:cubicBezTo>
                    <a:pt x="17317337" y="3169368"/>
                    <a:pt x="17004917" y="3170638"/>
                    <a:pt x="16695037" y="2806148"/>
                  </a:cubicBezTo>
                  <a:close/>
                </a:path>
              </a:pathLst>
            </a:custGeom>
            <a:solidFill>
              <a:srgbClr val="EEA400"/>
            </a:solidFill>
          </p:spPr>
          <p:txBody>
            <a:bodyPr/>
            <a:lstStyle/>
            <a:p>
              <a:pPr defTabSz="609630"/>
              <a:endParaRPr lang="en-US" sz="1333" dirty="0">
                <a:solidFill>
                  <a:prstClr val="black"/>
                </a:solidFill>
                <a:latin typeface="Calibri"/>
              </a:endParaRPr>
            </a:p>
          </p:txBody>
        </p:sp>
      </p:grpSp>
      <p:sp>
        <p:nvSpPr>
          <p:cNvPr id="4" name="TextBox 4"/>
          <p:cNvSpPr txBox="1"/>
          <p:nvPr/>
        </p:nvSpPr>
        <p:spPr>
          <a:xfrm>
            <a:off x="1359284" y="2119203"/>
            <a:ext cx="3231243" cy="603178"/>
          </a:xfrm>
          <a:prstGeom prst="rect">
            <a:avLst/>
          </a:prstGeom>
        </p:spPr>
        <p:txBody>
          <a:bodyPr lIns="0" tIns="0" rIns="0" bIns="0" rtlCol="0" anchor="t">
            <a:spAutoFit/>
          </a:bodyPr>
          <a:lstStyle/>
          <a:p>
            <a:pPr algn="ctr" defTabSz="609630">
              <a:lnSpc>
                <a:spcPts val="4936"/>
              </a:lnSpc>
              <a:spcBef>
                <a:spcPct val="0"/>
              </a:spcBef>
            </a:pPr>
            <a:r>
              <a:rPr lang="en-US" sz="3600" b="1" spc="-35" dirty="0">
                <a:solidFill>
                  <a:srgbClr val="00457C"/>
                </a:solidFill>
                <a:latin typeface="DM Sans Bold"/>
                <a:ea typeface="DM Sans Bold"/>
                <a:cs typeface="DM Sans Bold"/>
                <a:sym typeface="DM Sans Bold"/>
              </a:rPr>
              <a:t>The Blindside</a:t>
            </a:r>
          </a:p>
        </p:txBody>
      </p:sp>
      <p:grpSp>
        <p:nvGrpSpPr>
          <p:cNvPr id="5" name="Group 5"/>
          <p:cNvGrpSpPr/>
          <p:nvPr/>
        </p:nvGrpSpPr>
        <p:grpSpPr>
          <a:xfrm>
            <a:off x="5737374" y="2050798"/>
            <a:ext cx="5799265" cy="3598097"/>
            <a:chOff x="0" y="0"/>
            <a:chExt cx="4567509" cy="2833866"/>
          </a:xfrm>
        </p:grpSpPr>
        <p:sp>
          <p:nvSpPr>
            <p:cNvPr id="6" name="Freeform 6"/>
            <p:cNvSpPr/>
            <p:nvPr/>
          </p:nvSpPr>
          <p:spPr>
            <a:xfrm>
              <a:off x="0" y="0"/>
              <a:ext cx="4567509" cy="2833866"/>
            </a:xfrm>
            <a:custGeom>
              <a:avLst/>
              <a:gdLst/>
              <a:ahLst/>
              <a:cxnLst/>
              <a:rect l="l" t="t" r="r" b="b"/>
              <a:pathLst>
                <a:path w="4567509" h="2833866">
                  <a:moveTo>
                    <a:pt x="4443049" y="2833866"/>
                  </a:moveTo>
                  <a:lnTo>
                    <a:pt x="124460" y="2833866"/>
                  </a:lnTo>
                  <a:cubicBezTo>
                    <a:pt x="55880" y="2833866"/>
                    <a:pt x="0" y="2777986"/>
                    <a:pt x="0" y="2709406"/>
                  </a:cubicBezTo>
                  <a:lnTo>
                    <a:pt x="0" y="124460"/>
                  </a:lnTo>
                  <a:cubicBezTo>
                    <a:pt x="0" y="55880"/>
                    <a:pt x="55880" y="0"/>
                    <a:pt x="124460" y="0"/>
                  </a:cubicBezTo>
                  <a:lnTo>
                    <a:pt x="4443049" y="0"/>
                  </a:lnTo>
                  <a:cubicBezTo>
                    <a:pt x="4511629" y="0"/>
                    <a:pt x="4567509" y="55880"/>
                    <a:pt x="4567509" y="124460"/>
                  </a:cubicBezTo>
                  <a:lnTo>
                    <a:pt x="4567509" y="2709406"/>
                  </a:lnTo>
                  <a:cubicBezTo>
                    <a:pt x="4567509" y="2777986"/>
                    <a:pt x="4511629" y="2833866"/>
                    <a:pt x="4443049" y="2833866"/>
                  </a:cubicBezTo>
                  <a:close/>
                </a:path>
              </a:pathLst>
            </a:custGeom>
            <a:solidFill>
              <a:srgbClr val="F4F7F9">
                <a:alpha val="68627"/>
              </a:srgbClr>
            </a:solidFill>
          </p:spPr>
          <p:txBody>
            <a:bodyPr/>
            <a:lstStyle/>
            <a:p>
              <a:pPr defTabSz="609630"/>
              <a:endParaRPr lang="en-US" sz="1200">
                <a:solidFill>
                  <a:prstClr val="black"/>
                </a:solidFill>
                <a:latin typeface="Calibri"/>
              </a:endParaRPr>
            </a:p>
          </p:txBody>
        </p:sp>
      </p:grpSp>
      <p:grpSp>
        <p:nvGrpSpPr>
          <p:cNvPr id="7" name="Group 7"/>
          <p:cNvGrpSpPr/>
          <p:nvPr/>
        </p:nvGrpSpPr>
        <p:grpSpPr>
          <a:xfrm>
            <a:off x="6019800" y="2283440"/>
            <a:ext cx="5273347" cy="3129628"/>
            <a:chOff x="0" y="0"/>
            <a:chExt cx="1225469" cy="727292"/>
          </a:xfrm>
        </p:grpSpPr>
        <p:sp>
          <p:nvSpPr>
            <p:cNvPr id="8" name="Freeform 8"/>
            <p:cNvSpPr/>
            <p:nvPr/>
          </p:nvSpPr>
          <p:spPr>
            <a:xfrm>
              <a:off x="0" y="0"/>
              <a:ext cx="1225469" cy="727292"/>
            </a:xfrm>
            <a:custGeom>
              <a:avLst/>
              <a:gdLst/>
              <a:ahLst/>
              <a:cxnLst/>
              <a:rect l="l" t="t" r="r" b="b"/>
              <a:pathLst>
                <a:path w="1225469" h="727292">
                  <a:moveTo>
                    <a:pt x="0" y="0"/>
                  </a:moveTo>
                  <a:lnTo>
                    <a:pt x="1225469" y="0"/>
                  </a:lnTo>
                  <a:lnTo>
                    <a:pt x="1225469" y="727292"/>
                  </a:lnTo>
                  <a:lnTo>
                    <a:pt x="0" y="727292"/>
                  </a:lnTo>
                  <a:close/>
                </a:path>
              </a:pathLst>
            </a:custGeom>
            <a:blipFill>
              <a:blip r:embed="rId2"/>
              <a:stretch>
                <a:fillRect l="-6254" r="-6254"/>
              </a:stretch>
            </a:blipFill>
          </p:spPr>
          <p:txBody>
            <a:bodyPr/>
            <a:lstStyle/>
            <a:p>
              <a:pPr defTabSz="609630"/>
              <a:endParaRPr lang="en-US" sz="1200">
                <a:solidFill>
                  <a:prstClr val="black"/>
                </a:solidFill>
                <a:latin typeface="Calibri"/>
              </a:endParaRPr>
            </a:p>
          </p:txBody>
        </p:sp>
      </p:grpSp>
      <p:sp>
        <p:nvSpPr>
          <p:cNvPr id="9" name="TextBox 9"/>
          <p:cNvSpPr txBox="1"/>
          <p:nvPr/>
        </p:nvSpPr>
        <p:spPr>
          <a:xfrm>
            <a:off x="1074963" y="3106707"/>
            <a:ext cx="4055851" cy="775853"/>
          </a:xfrm>
          <a:prstGeom prst="rect">
            <a:avLst/>
          </a:prstGeom>
        </p:spPr>
        <p:txBody>
          <a:bodyPr lIns="0" tIns="0" rIns="0" bIns="0" rtlCol="0" anchor="t">
            <a:spAutoFit/>
          </a:bodyPr>
          <a:lstStyle/>
          <a:p>
            <a:pPr defTabSz="609630">
              <a:lnSpc>
                <a:spcPts val="3000"/>
              </a:lnSpc>
            </a:pPr>
            <a:r>
              <a:rPr lang="en-US" sz="2800" b="1" dirty="0">
                <a:solidFill>
                  <a:srgbClr val="F4F7F9"/>
                </a:solidFill>
                <a:latin typeface="DM Sans Bold"/>
                <a:ea typeface="DM Sans Bold"/>
                <a:cs typeface="DM Sans Bold"/>
                <a:sym typeface="DM Sans Bold"/>
              </a:rPr>
              <a:t>NPS alum accused of plagiarism in thesis</a:t>
            </a:r>
          </a:p>
        </p:txBody>
      </p:sp>
      <p:sp>
        <p:nvSpPr>
          <p:cNvPr id="10" name="TextBox 10"/>
          <p:cNvSpPr txBox="1"/>
          <p:nvPr/>
        </p:nvSpPr>
        <p:spPr>
          <a:xfrm>
            <a:off x="1078087" y="4073406"/>
            <a:ext cx="4055851" cy="1339662"/>
          </a:xfrm>
          <a:prstGeom prst="rect">
            <a:avLst/>
          </a:prstGeom>
        </p:spPr>
        <p:txBody>
          <a:bodyPr lIns="0" tIns="0" rIns="0" bIns="0" rtlCol="0" anchor="t">
            <a:spAutoFit/>
          </a:bodyPr>
          <a:lstStyle/>
          <a:p>
            <a:pPr defTabSz="609630">
              <a:lnSpc>
                <a:spcPts val="3000"/>
              </a:lnSpc>
            </a:pPr>
            <a:r>
              <a:rPr lang="en-US" sz="2000" dirty="0">
                <a:solidFill>
                  <a:srgbClr val="EDF0F2"/>
                </a:solidFill>
                <a:latin typeface="DM Sans"/>
                <a:ea typeface="DM Sans"/>
                <a:cs typeface="DM Sans"/>
                <a:sym typeface="DM Sans"/>
              </a:rPr>
              <a:t>Alum in a news interview:</a:t>
            </a:r>
          </a:p>
          <a:p>
            <a:pPr defTabSz="609630">
              <a:lnSpc>
                <a:spcPts val="2500"/>
              </a:lnSpc>
            </a:pPr>
            <a:r>
              <a:rPr lang="en-US" sz="2000" dirty="0">
                <a:solidFill>
                  <a:srgbClr val="EDF0F2"/>
                </a:solidFill>
                <a:latin typeface="DM Sans"/>
                <a:ea typeface="DM Sans"/>
                <a:cs typeface="DM Sans"/>
                <a:sym typeface="DM Sans"/>
              </a:rPr>
              <a:t>“I've got 362 citations in my 112-page thesis. . . . I did everything that I could to avoid that."</a:t>
            </a:r>
          </a:p>
        </p:txBody>
      </p:sp>
      <p:sp>
        <p:nvSpPr>
          <p:cNvPr id="11" name="TextBox 11"/>
          <p:cNvSpPr txBox="1"/>
          <p:nvPr/>
        </p:nvSpPr>
        <p:spPr>
          <a:xfrm>
            <a:off x="1078087" y="5558819"/>
            <a:ext cx="2622029" cy="195566"/>
          </a:xfrm>
          <a:prstGeom prst="rect">
            <a:avLst/>
          </a:prstGeom>
        </p:spPr>
        <p:txBody>
          <a:bodyPr lIns="0" tIns="0" rIns="0" bIns="0" rtlCol="0" anchor="t">
            <a:spAutoFit/>
          </a:bodyPr>
          <a:lstStyle/>
          <a:p>
            <a:pPr defTabSz="609630">
              <a:lnSpc>
                <a:spcPts val="1493"/>
              </a:lnSpc>
              <a:spcBef>
                <a:spcPct val="0"/>
              </a:spcBef>
            </a:pPr>
            <a:r>
              <a:rPr lang="en-US" sz="1400" dirty="0">
                <a:solidFill>
                  <a:srgbClr val="35A1F4"/>
                </a:solidFill>
                <a:latin typeface="DM Sans"/>
                <a:ea typeface="DM Sans"/>
                <a:cs typeface="DM Sans"/>
                <a:sym typeface="DM Sans"/>
              </a:rPr>
              <a:t>Qtd. in </a:t>
            </a:r>
            <a:r>
              <a:rPr lang="en-US" sz="1400" u="sng" dirty="0">
                <a:solidFill>
                  <a:srgbClr val="35A1F4"/>
                </a:solidFill>
                <a:latin typeface="DM Sans"/>
                <a:ea typeface="DM Sans"/>
                <a:cs typeface="DM Sans"/>
                <a:sym typeface="DM Sans"/>
                <a:hlinkClick r:id="rId3" tooltip="https://www.politifact.com/article/2017/may/30/did-sheriff-david-clarke-commit-plagiarism/">
                  <a:extLst>
                    <a:ext uri="{A12FA001-AC4F-418D-AE19-62706E023703}">
                      <ahyp:hlinkClr xmlns:ahyp="http://schemas.microsoft.com/office/drawing/2018/hyperlinkcolor" val="tx"/>
                    </a:ext>
                  </a:extLst>
                </a:hlinkClick>
              </a:rPr>
              <a:t>PolitiFact</a:t>
            </a:r>
          </a:p>
        </p:txBody>
      </p:sp>
      <p:grpSp>
        <p:nvGrpSpPr>
          <p:cNvPr id="12" name="Group 12"/>
          <p:cNvGrpSpPr/>
          <p:nvPr/>
        </p:nvGrpSpPr>
        <p:grpSpPr>
          <a:xfrm>
            <a:off x="-106510" y="-6350"/>
            <a:ext cx="12401123" cy="809679"/>
            <a:chOff x="0" y="0"/>
            <a:chExt cx="24802246" cy="1619358"/>
          </a:xfrm>
        </p:grpSpPr>
        <p:grpSp>
          <p:nvGrpSpPr>
            <p:cNvPr id="13" name="Group 13"/>
            <p:cNvGrpSpPr/>
            <p:nvPr/>
          </p:nvGrpSpPr>
          <p:grpSpPr>
            <a:xfrm>
              <a:off x="0" y="0"/>
              <a:ext cx="24802246" cy="1619358"/>
              <a:chOff x="0" y="0"/>
              <a:chExt cx="30241624" cy="1974499"/>
            </a:xfrm>
          </p:grpSpPr>
          <p:sp>
            <p:nvSpPr>
              <p:cNvPr id="14" name="Freeform 14"/>
              <p:cNvSpPr/>
              <p:nvPr/>
            </p:nvSpPr>
            <p:spPr>
              <a:xfrm>
                <a:off x="0" y="0"/>
                <a:ext cx="30241624" cy="1974499"/>
              </a:xfrm>
              <a:custGeom>
                <a:avLst/>
                <a:gdLst/>
                <a:ahLst/>
                <a:cxnLst/>
                <a:rect l="l" t="t" r="r" b="b"/>
                <a:pathLst>
                  <a:path w="30241624" h="1974499">
                    <a:moveTo>
                      <a:pt x="30117163" y="1974499"/>
                    </a:moveTo>
                    <a:lnTo>
                      <a:pt x="124460" y="1974499"/>
                    </a:lnTo>
                    <a:cubicBezTo>
                      <a:pt x="55880" y="1974499"/>
                      <a:pt x="0" y="1918619"/>
                      <a:pt x="0" y="1850039"/>
                    </a:cubicBezTo>
                    <a:lnTo>
                      <a:pt x="0" y="124460"/>
                    </a:lnTo>
                    <a:cubicBezTo>
                      <a:pt x="0" y="55880"/>
                      <a:pt x="55880" y="0"/>
                      <a:pt x="124460" y="0"/>
                    </a:cubicBezTo>
                    <a:lnTo>
                      <a:pt x="30117163" y="0"/>
                    </a:lnTo>
                    <a:cubicBezTo>
                      <a:pt x="30185745" y="0"/>
                      <a:pt x="30241624" y="55880"/>
                      <a:pt x="30241624" y="124460"/>
                    </a:cubicBezTo>
                    <a:lnTo>
                      <a:pt x="30241624" y="1850039"/>
                    </a:lnTo>
                    <a:cubicBezTo>
                      <a:pt x="30241624" y="1918619"/>
                      <a:pt x="30185745" y="1974499"/>
                      <a:pt x="30117163" y="1974499"/>
                    </a:cubicBezTo>
                    <a:close/>
                  </a:path>
                </a:pathLst>
              </a:custGeom>
              <a:solidFill>
                <a:srgbClr val="F4F7F9"/>
              </a:solidFill>
            </p:spPr>
            <p:txBody>
              <a:bodyPr/>
              <a:lstStyle/>
              <a:p>
                <a:pPr defTabSz="609630"/>
                <a:endParaRPr lang="en-US" sz="1200">
                  <a:solidFill>
                    <a:prstClr val="black"/>
                  </a:solidFill>
                  <a:latin typeface="Calibri"/>
                </a:endParaRPr>
              </a:p>
            </p:txBody>
          </p:sp>
        </p:grpSp>
        <p:sp>
          <p:nvSpPr>
            <p:cNvPr id="15" name="TextBox 15"/>
            <p:cNvSpPr txBox="1"/>
            <p:nvPr/>
          </p:nvSpPr>
          <p:spPr>
            <a:xfrm>
              <a:off x="909332" y="594996"/>
              <a:ext cx="5244058" cy="487312"/>
            </a:xfrm>
            <a:prstGeom prst="rect">
              <a:avLst/>
            </a:prstGeom>
          </p:spPr>
          <p:txBody>
            <a:bodyPr lIns="0" tIns="0" rIns="0" bIns="0" rtlCol="0" anchor="t">
              <a:spAutoFit/>
            </a:bodyPr>
            <a:lstStyle/>
            <a:p>
              <a:pPr defTabSz="609630">
                <a:lnSpc>
                  <a:spcPts val="1960"/>
                </a:lnSpc>
              </a:pPr>
              <a:r>
                <a:rPr lang="en-US" sz="1400">
                  <a:solidFill>
                    <a:srgbClr val="100F0D"/>
                  </a:solidFill>
                  <a:latin typeface="DM Sans"/>
                  <a:ea typeface="DM Sans"/>
                  <a:cs typeface="DM Sans"/>
                  <a:sym typeface="DM Sans"/>
                </a:rPr>
                <a:t>Plagiarism Prevention</a:t>
              </a:r>
            </a:p>
          </p:txBody>
        </p:sp>
        <p:sp>
          <p:nvSpPr>
            <p:cNvPr id="16" name="Freeform 16"/>
            <p:cNvSpPr/>
            <p:nvPr/>
          </p:nvSpPr>
          <p:spPr>
            <a:xfrm>
              <a:off x="22219681" y="77732"/>
              <a:ext cx="1855451" cy="1477755"/>
            </a:xfrm>
            <a:custGeom>
              <a:avLst/>
              <a:gdLst/>
              <a:ahLst/>
              <a:cxnLst/>
              <a:rect l="l" t="t" r="r" b="b"/>
              <a:pathLst>
                <a:path w="1855451" h="1477755">
                  <a:moveTo>
                    <a:pt x="0" y="0"/>
                  </a:moveTo>
                  <a:lnTo>
                    <a:pt x="1855451" y="0"/>
                  </a:lnTo>
                  <a:lnTo>
                    <a:pt x="1855451" y="1477756"/>
                  </a:lnTo>
                  <a:lnTo>
                    <a:pt x="0" y="1477756"/>
                  </a:lnTo>
                  <a:lnTo>
                    <a:pt x="0" y="0"/>
                  </a:lnTo>
                  <a:close/>
                </a:path>
              </a:pathLst>
            </a:custGeom>
            <a:blipFill>
              <a:blip r:embed="rId4"/>
              <a:stretch>
                <a:fillRect l="-117380" t="-215"/>
              </a:stretch>
            </a:blipFill>
          </p:spPr>
          <p:txBody>
            <a:bodyPr/>
            <a:lstStyle/>
            <a:p>
              <a:pPr defTabSz="609630"/>
              <a:endParaRPr lang="en-US" sz="1200">
                <a:solidFill>
                  <a:prstClr val="black"/>
                </a:solidFill>
                <a:latin typeface="Calibri"/>
              </a:endParaRPr>
            </a:p>
          </p:txBody>
        </p:sp>
        <p:sp>
          <p:nvSpPr>
            <p:cNvPr id="17" name="Freeform 17"/>
            <p:cNvSpPr/>
            <p:nvPr/>
          </p:nvSpPr>
          <p:spPr>
            <a:xfrm>
              <a:off x="20082927" y="77732"/>
              <a:ext cx="2136754" cy="1477755"/>
            </a:xfrm>
            <a:custGeom>
              <a:avLst/>
              <a:gdLst/>
              <a:ahLst/>
              <a:cxnLst/>
              <a:rect l="l" t="t" r="r" b="b"/>
              <a:pathLst>
                <a:path w="2136754" h="1477755">
                  <a:moveTo>
                    <a:pt x="0" y="0"/>
                  </a:moveTo>
                  <a:lnTo>
                    <a:pt x="2136754" y="0"/>
                  </a:lnTo>
                  <a:lnTo>
                    <a:pt x="2136754" y="1477756"/>
                  </a:lnTo>
                  <a:lnTo>
                    <a:pt x="0" y="147775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457C"/>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D7E4722-8886-E22A-12E6-FF0634032644}"/>
              </a:ext>
            </a:extLst>
          </p:cNvPr>
          <p:cNvGrpSpPr/>
          <p:nvPr/>
        </p:nvGrpSpPr>
        <p:grpSpPr>
          <a:xfrm>
            <a:off x="6502676" y="1897452"/>
            <a:ext cx="4223651" cy="4389287"/>
            <a:chOff x="3984174" y="2221013"/>
            <a:chExt cx="4223651" cy="4389287"/>
          </a:xfrm>
        </p:grpSpPr>
        <p:grpSp>
          <p:nvGrpSpPr>
            <p:cNvPr id="6" name="Group 6"/>
            <p:cNvGrpSpPr/>
            <p:nvPr/>
          </p:nvGrpSpPr>
          <p:grpSpPr>
            <a:xfrm>
              <a:off x="3984174" y="2221013"/>
              <a:ext cx="4223651" cy="4150283"/>
              <a:chOff x="0" y="0"/>
              <a:chExt cx="3216910" cy="3161030"/>
            </a:xfrm>
          </p:grpSpPr>
          <p:sp>
            <p:nvSpPr>
              <p:cNvPr id="7" name="Freeform 7"/>
              <p:cNvSpPr/>
              <p:nvPr/>
            </p:nvSpPr>
            <p:spPr>
              <a:xfrm>
                <a:off x="19050" y="223520"/>
                <a:ext cx="3178810" cy="2929890"/>
              </a:xfrm>
              <a:custGeom>
                <a:avLst/>
                <a:gdLst/>
                <a:ahLst/>
                <a:cxnLst/>
                <a:rect l="l" t="t" r="r" b="b"/>
                <a:pathLst>
                  <a:path w="3178810" h="2929890">
                    <a:moveTo>
                      <a:pt x="0" y="11430"/>
                    </a:moveTo>
                    <a:cubicBezTo>
                      <a:pt x="0" y="11430"/>
                      <a:pt x="2540" y="340360"/>
                      <a:pt x="2540" y="749300"/>
                    </a:cubicBezTo>
                    <a:cubicBezTo>
                      <a:pt x="2540" y="1158240"/>
                      <a:pt x="7620" y="1748790"/>
                      <a:pt x="7620" y="2009140"/>
                    </a:cubicBezTo>
                    <a:cubicBezTo>
                      <a:pt x="7620" y="2203450"/>
                      <a:pt x="16510" y="2602230"/>
                      <a:pt x="21590" y="2794000"/>
                    </a:cubicBezTo>
                    <a:lnTo>
                      <a:pt x="130810" y="2908300"/>
                    </a:lnTo>
                    <a:cubicBezTo>
                      <a:pt x="275590" y="2915920"/>
                      <a:pt x="543560" y="2929890"/>
                      <a:pt x="793750" y="2929890"/>
                    </a:cubicBezTo>
                    <a:lnTo>
                      <a:pt x="3178810" y="2929890"/>
                    </a:lnTo>
                    <a:lnTo>
                      <a:pt x="3178810" y="693420"/>
                    </a:lnTo>
                    <a:cubicBezTo>
                      <a:pt x="3178810" y="318770"/>
                      <a:pt x="3169920" y="41910"/>
                      <a:pt x="3169920" y="41910"/>
                    </a:cubicBezTo>
                    <a:cubicBezTo>
                      <a:pt x="3014980" y="21590"/>
                      <a:pt x="2858770" y="11430"/>
                      <a:pt x="2701290" y="12700"/>
                    </a:cubicBezTo>
                    <a:cubicBezTo>
                      <a:pt x="2428240" y="12700"/>
                      <a:pt x="1179830" y="21590"/>
                      <a:pt x="929640" y="12700"/>
                    </a:cubicBezTo>
                    <a:cubicBezTo>
                      <a:pt x="594360" y="0"/>
                      <a:pt x="0" y="11430"/>
                      <a:pt x="0" y="11430"/>
                    </a:cubicBezTo>
                    <a:close/>
                  </a:path>
                </a:pathLst>
              </a:custGeom>
              <a:solidFill>
                <a:srgbClr val="F4F7F9"/>
              </a:solidFill>
            </p:spPr>
            <p:txBody>
              <a:bodyPr/>
              <a:lstStyle/>
              <a:p>
                <a:pPr defTabSz="609630"/>
                <a:endParaRPr lang="en-US" sz="1200">
                  <a:solidFill>
                    <a:prstClr val="black"/>
                  </a:solidFill>
                  <a:latin typeface="Calibri"/>
                </a:endParaRPr>
              </a:p>
            </p:txBody>
          </p:sp>
          <p:sp>
            <p:nvSpPr>
              <p:cNvPr id="8" name="Freeform 8"/>
              <p:cNvSpPr/>
              <p:nvPr/>
            </p:nvSpPr>
            <p:spPr>
              <a:xfrm>
                <a:off x="12700" y="217170"/>
                <a:ext cx="3191510" cy="2942590"/>
              </a:xfrm>
              <a:custGeom>
                <a:avLst/>
                <a:gdLst/>
                <a:ahLst/>
                <a:cxnLst/>
                <a:rect l="l" t="t" r="r" b="b"/>
                <a:pathLst>
                  <a:path w="3191510" h="2942590">
                    <a:moveTo>
                      <a:pt x="3191510" y="2942590"/>
                    </a:moveTo>
                    <a:lnTo>
                      <a:pt x="800100" y="2942590"/>
                    </a:lnTo>
                    <a:cubicBezTo>
                      <a:pt x="547370" y="2942590"/>
                      <a:pt x="270510" y="2928620"/>
                      <a:pt x="137160" y="2921000"/>
                    </a:cubicBezTo>
                    <a:lnTo>
                      <a:pt x="134620" y="2921000"/>
                    </a:lnTo>
                    <a:lnTo>
                      <a:pt x="21590" y="2802890"/>
                    </a:lnTo>
                    <a:lnTo>
                      <a:pt x="21590" y="2800350"/>
                    </a:lnTo>
                    <a:cubicBezTo>
                      <a:pt x="16510" y="2597150"/>
                      <a:pt x="7620" y="2203450"/>
                      <a:pt x="7620" y="2015490"/>
                    </a:cubicBezTo>
                    <a:cubicBezTo>
                      <a:pt x="7620" y="1899920"/>
                      <a:pt x="6350" y="1723390"/>
                      <a:pt x="5080" y="1518920"/>
                    </a:cubicBezTo>
                    <a:cubicBezTo>
                      <a:pt x="3810" y="1267460"/>
                      <a:pt x="2540" y="982980"/>
                      <a:pt x="2540" y="755650"/>
                    </a:cubicBezTo>
                    <a:cubicBezTo>
                      <a:pt x="2540" y="351790"/>
                      <a:pt x="0" y="21590"/>
                      <a:pt x="0" y="17780"/>
                    </a:cubicBezTo>
                    <a:lnTo>
                      <a:pt x="0" y="11430"/>
                    </a:lnTo>
                    <a:lnTo>
                      <a:pt x="6350" y="11430"/>
                    </a:lnTo>
                    <a:cubicBezTo>
                      <a:pt x="12700" y="11430"/>
                      <a:pt x="604520" y="0"/>
                      <a:pt x="935990" y="12700"/>
                    </a:cubicBezTo>
                    <a:cubicBezTo>
                      <a:pt x="1121410" y="19050"/>
                      <a:pt x="1852930" y="16510"/>
                      <a:pt x="2338070" y="13970"/>
                    </a:cubicBezTo>
                    <a:cubicBezTo>
                      <a:pt x="2503170" y="12700"/>
                      <a:pt x="2637790" y="12700"/>
                      <a:pt x="2707640" y="12700"/>
                    </a:cubicBezTo>
                    <a:cubicBezTo>
                      <a:pt x="2861310" y="11430"/>
                      <a:pt x="3020060" y="21590"/>
                      <a:pt x="3177540" y="41910"/>
                    </a:cubicBezTo>
                    <a:lnTo>
                      <a:pt x="3182620" y="43180"/>
                    </a:lnTo>
                    <a:lnTo>
                      <a:pt x="3182620" y="48260"/>
                    </a:lnTo>
                    <a:cubicBezTo>
                      <a:pt x="3182620" y="50800"/>
                      <a:pt x="3191510" y="328930"/>
                      <a:pt x="3191510" y="699770"/>
                    </a:cubicBezTo>
                    <a:lnTo>
                      <a:pt x="3191510" y="2942590"/>
                    </a:lnTo>
                    <a:close/>
                    <a:moveTo>
                      <a:pt x="139700" y="2908300"/>
                    </a:moveTo>
                    <a:cubicBezTo>
                      <a:pt x="273050" y="2915920"/>
                      <a:pt x="548640" y="2929890"/>
                      <a:pt x="800100" y="2929890"/>
                    </a:cubicBezTo>
                    <a:lnTo>
                      <a:pt x="3178810" y="2929890"/>
                    </a:lnTo>
                    <a:lnTo>
                      <a:pt x="3178810" y="699770"/>
                    </a:lnTo>
                    <a:cubicBezTo>
                      <a:pt x="3178810" y="358140"/>
                      <a:pt x="3171190" y="93980"/>
                      <a:pt x="3169920" y="53340"/>
                    </a:cubicBezTo>
                    <a:cubicBezTo>
                      <a:pt x="3014980" y="33020"/>
                      <a:pt x="2858770" y="24130"/>
                      <a:pt x="2707640" y="25400"/>
                    </a:cubicBezTo>
                    <a:cubicBezTo>
                      <a:pt x="2637790" y="25400"/>
                      <a:pt x="2503170" y="27940"/>
                      <a:pt x="2338070" y="26670"/>
                    </a:cubicBezTo>
                    <a:cubicBezTo>
                      <a:pt x="1828800" y="22860"/>
                      <a:pt x="1304290" y="22860"/>
                      <a:pt x="935990" y="25400"/>
                    </a:cubicBezTo>
                    <a:cubicBezTo>
                      <a:pt x="622300" y="27940"/>
                      <a:pt x="77470" y="22860"/>
                      <a:pt x="12700" y="24130"/>
                    </a:cubicBezTo>
                    <a:cubicBezTo>
                      <a:pt x="12700" y="71120"/>
                      <a:pt x="15240" y="382270"/>
                      <a:pt x="15240" y="755650"/>
                    </a:cubicBezTo>
                    <a:cubicBezTo>
                      <a:pt x="15240" y="982980"/>
                      <a:pt x="16510" y="1267460"/>
                      <a:pt x="17780" y="1518920"/>
                    </a:cubicBezTo>
                    <a:cubicBezTo>
                      <a:pt x="19050" y="1723390"/>
                      <a:pt x="20320" y="1899920"/>
                      <a:pt x="20320" y="2015490"/>
                    </a:cubicBezTo>
                    <a:cubicBezTo>
                      <a:pt x="20320" y="2202180"/>
                      <a:pt x="29210" y="2593340"/>
                      <a:pt x="34290" y="2797810"/>
                    </a:cubicBezTo>
                    <a:lnTo>
                      <a:pt x="139700" y="2908300"/>
                    </a:lnTo>
                    <a:close/>
                    <a:lnTo>
                      <a:pt x="133350" y="2782570"/>
                    </a:lnTo>
                    <a:lnTo>
                      <a:pt x="34290" y="2796540"/>
                    </a:lnTo>
                    <a:lnTo>
                      <a:pt x="139700" y="2908300"/>
                    </a:lnTo>
                    <a:close/>
                  </a:path>
                </a:pathLst>
              </a:custGeom>
              <a:solidFill>
                <a:srgbClr val="100F0D"/>
              </a:solidFill>
            </p:spPr>
            <p:txBody>
              <a:bodyPr/>
              <a:lstStyle/>
              <a:p>
                <a:pPr defTabSz="609630"/>
                <a:endParaRPr lang="en-US" sz="1200">
                  <a:solidFill>
                    <a:prstClr val="black"/>
                  </a:solidFill>
                  <a:latin typeface="Calibri"/>
                </a:endParaRPr>
              </a:p>
            </p:txBody>
          </p:sp>
          <p:sp>
            <p:nvSpPr>
              <p:cNvPr id="9" name="Freeform 9"/>
              <p:cNvSpPr/>
              <p:nvPr/>
            </p:nvSpPr>
            <p:spPr>
              <a:xfrm>
                <a:off x="299720" y="19050"/>
                <a:ext cx="617220" cy="304800"/>
              </a:xfrm>
              <a:custGeom>
                <a:avLst/>
                <a:gdLst/>
                <a:ahLst/>
                <a:cxnLst/>
                <a:rect l="l" t="t" r="r" b="b"/>
                <a:pathLst>
                  <a:path w="617220" h="304800">
                    <a:moveTo>
                      <a:pt x="600710" y="0"/>
                    </a:moveTo>
                    <a:lnTo>
                      <a:pt x="617220" y="77470"/>
                    </a:lnTo>
                    <a:lnTo>
                      <a:pt x="600710" y="190500"/>
                    </a:lnTo>
                    <a:lnTo>
                      <a:pt x="589280" y="297180"/>
                    </a:lnTo>
                    <a:lnTo>
                      <a:pt x="5080" y="304800"/>
                    </a:lnTo>
                    <a:lnTo>
                      <a:pt x="5080" y="255270"/>
                    </a:lnTo>
                    <a:lnTo>
                      <a:pt x="16510" y="148590"/>
                    </a:lnTo>
                    <a:lnTo>
                      <a:pt x="0" y="21590"/>
                    </a:lnTo>
                    <a:lnTo>
                      <a:pt x="600710" y="0"/>
                    </a:lnTo>
                    <a:close/>
                  </a:path>
                </a:pathLst>
              </a:custGeom>
              <a:solidFill>
                <a:srgbClr val="100F0D"/>
              </a:solidFill>
            </p:spPr>
            <p:txBody>
              <a:bodyPr/>
              <a:lstStyle/>
              <a:p>
                <a:pPr defTabSz="609630"/>
                <a:endParaRPr lang="en-US" sz="1200">
                  <a:solidFill>
                    <a:prstClr val="black"/>
                  </a:solidFill>
                  <a:latin typeface="Calibri"/>
                </a:endParaRPr>
              </a:p>
            </p:txBody>
          </p:sp>
        </p:grpSp>
        <p:sp>
          <p:nvSpPr>
            <p:cNvPr id="10" name="Freeform 10"/>
            <p:cNvSpPr/>
            <p:nvPr/>
          </p:nvSpPr>
          <p:spPr>
            <a:xfrm>
              <a:off x="4171041" y="4487831"/>
              <a:ext cx="3928517" cy="1550851"/>
            </a:xfrm>
            <a:custGeom>
              <a:avLst/>
              <a:gdLst/>
              <a:ahLst/>
              <a:cxnLst/>
              <a:rect l="l" t="t" r="r" b="b"/>
              <a:pathLst>
                <a:path w="5892775" h="2326276">
                  <a:moveTo>
                    <a:pt x="0" y="0"/>
                  </a:moveTo>
                  <a:lnTo>
                    <a:pt x="5892775" y="0"/>
                  </a:lnTo>
                  <a:lnTo>
                    <a:pt x="5892775" y="2326276"/>
                  </a:lnTo>
                  <a:lnTo>
                    <a:pt x="0" y="2326276"/>
                  </a:lnTo>
                  <a:lnTo>
                    <a:pt x="0" y="0"/>
                  </a:lnTo>
                  <a:close/>
                </a:path>
              </a:pathLst>
            </a:custGeom>
            <a:blipFill>
              <a:blip r:embed="rId2"/>
              <a:stretch>
                <a:fillRect l="-2000" t="-4703" r="-135241" b="-21315"/>
              </a:stretch>
            </a:blipFill>
          </p:spPr>
          <p:txBody>
            <a:bodyPr/>
            <a:lstStyle/>
            <a:p>
              <a:pPr defTabSz="609630"/>
              <a:endParaRPr lang="en-US" sz="1200">
                <a:solidFill>
                  <a:prstClr val="black"/>
                </a:solidFill>
                <a:latin typeface="Calibri"/>
              </a:endParaRPr>
            </a:p>
          </p:txBody>
        </p:sp>
        <p:sp>
          <p:nvSpPr>
            <p:cNvPr id="11" name="Freeform 11"/>
            <p:cNvSpPr/>
            <p:nvPr/>
          </p:nvSpPr>
          <p:spPr>
            <a:xfrm>
              <a:off x="4171041" y="2858132"/>
              <a:ext cx="3928517" cy="1516080"/>
            </a:xfrm>
            <a:custGeom>
              <a:avLst/>
              <a:gdLst/>
              <a:ahLst/>
              <a:cxnLst/>
              <a:rect l="l" t="t" r="r" b="b"/>
              <a:pathLst>
                <a:path w="5892775" h="2274120">
                  <a:moveTo>
                    <a:pt x="0" y="0"/>
                  </a:moveTo>
                  <a:lnTo>
                    <a:pt x="5892775" y="0"/>
                  </a:lnTo>
                  <a:lnTo>
                    <a:pt x="5892775" y="2274121"/>
                  </a:lnTo>
                  <a:lnTo>
                    <a:pt x="0" y="2274121"/>
                  </a:lnTo>
                  <a:lnTo>
                    <a:pt x="0" y="0"/>
                  </a:lnTo>
                  <a:close/>
                </a:path>
              </a:pathLst>
            </a:custGeom>
            <a:blipFill>
              <a:blip r:embed="rId3"/>
              <a:stretch>
                <a:fillRect l="-130782" r="-6460" b="-28909"/>
              </a:stretch>
            </a:blipFill>
          </p:spPr>
          <p:txBody>
            <a:bodyPr/>
            <a:lstStyle/>
            <a:p>
              <a:pPr defTabSz="609630"/>
              <a:endParaRPr lang="en-US" sz="1200">
                <a:solidFill>
                  <a:prstClr val="black"/>
                </a:solidFill>
                <a:latin typeface="Calibri"/>
              </a:endParaRPr>
            </a:p>
          </p:txBody>
        </p:sp>
        <p:sp>
          <p:nvSpPr>
            <p:cNvPr id="12" name="Freeform 12"/>
            <p:cNvSpPr/>
            <p:nvPr/>
          </p:nvSpPr>
          <p:spPr>
            <a:xfrm rot="9596634">
              <a:off x="6601011" y="4407444"/>
              <a:ext cx="782533" cy="160775"/>
            </a:xfrm>
            <a:custGeom>
              <a:avLst/>
              <a:gdLst/>
              <a:ahLst/>
              <a:cxnLst/>
              <a:rect l="l" t="t" r="r" b="b"/>
              <a:pathLst>
                <a:path w="1173799" h="241162">
                  <a:moveTo>
                    <a:pt x="0" y="0"/>
                  </a:moveTo>
                  <a:lnTo>
                    <a:pt x="1173799" y="0"/>
                  </a:lnTo>
                  <a:lnTo>
                    <a:pt x="1173799" y="241162"/>
                  </a:lnTo>
                  <a:lnTo>
                    <a:pt x="0" y="241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20" name="Group 20"/>
            <p:cNvGrpSpPr/>
            <p:nvPr/>
          </p:nvGrpSpPr>
          <p:grpSpPr>
            <a:xfrm>
              <a:off x="4274478" y="4601923"/>
              <a:ext cx="2057400" cy="548655"/>
              <a:chOff x="0" y="0"/>
              <a:chExt cx="812800" cy="216753"/>
            </a:xfrm>
          </p:grpSpPr>
          <p:sp>
            <p:nvSpPr>
              <p:cNvPr id="21" name="Freeform 21"/>
              <p:cNvSpPr/>
              <p:nvPr/>
            </p:nvSpPr>
            <p:spPr>
              <a:xfrm>
                <a:off x="0" y="0"/>
                <a:ext cx="812800" cy="216753"/>
              </a:xfrm>
              <a:custGeom>
                <a:avLst/>
                <a:gdLst/>
                <a:ahLst/>
                <a:cxnLst/>
                <a:rect l="l" t="t" r="r" b="b"/>
                <a:pathLst>
                  <a:path w="812800" h="216753">
                    <a:moveTo>
                      <a:pt x="0" y="0"/>
                    </a:moveTo>
                    <a:lnTo>
                      <a:pt x="812800" y="0"/>
                    </a:lnTo>
                    <a:lnTo>
                      <a:pt x="812800" y="216753"/>
                    </a:lnTo>
                    <a:lnTo>
                      <a:pt x="0" y="216753"/>
                    </a:lnTo>
                    <a:close/>
                  </a:path>
                </a:pathLst>
              </a:custGeom>
              <a:solidFill>
                <a:srgbClr val="F4F7F9"/>
              </a:solidFill>
            </p:spPr>
            <p:txBody>
              <a:bodyPr/>
              <a:lstStyle/>
              <a:p>
                <a:pPr defTabSz="609630"/>
                <a:endParaRPr lang="en-US" sz="1200">
                  <a:solidFill>
                    <a:prstClr val="black"/>
                  </a:solidFill>
                  <a:latin typeface="Calibri"/>
                </a:endParaRPr>
              </a:p>
            </p:txBody>
          </p:sp>
          <p:sp>
            <p:nvSpPr>
              <p:cNvPr id="22" name="TextBox 22"/>
              <p:cNvSpPr txBox="1"/>
              <p:nvPr/>
            </p:nvSpPr>
            <p:spPr>
              <a:xfrm>
                <a:off x="0" y="-57150"/>
                <a:ext cx="812800" cy="273903"/>
              </a:xfrm>
              <a:prstGeom prst="rect">
                <a:avLst/>
              </a:prstGeom>
            </p:spPr>
            <p:txBody>
              <a:bodyPr lIns="33867" tIns="33867" rIns="33867" bIns="33867" rtlCol="0" anchor="ctr"/>
              <a:lstStyle/>
              <a:p>
                <a:pPr defTabSz="609630">
                  <a:lnSpc>
                    <a:spcPts val="2613"/>
                  </a:lnSpc>
                </a:pPr>
                <a:r>
                  <a:rPr lang="en-US" sz="1866" b="1" dirty="0">
                    <a:solidFill>
                      <a:srgbClr val="000000"/>
                    </a:solidFill>
                    <a:latin typeface="DM Sans Bold"/>
                    <a:ea typeface="DM Sans Bold"/>
                    <a:cs typeface="DM Sans Bold"/>
                    <a:sym typeface="DM Sans Bold"/>
                  </a:rPr>
                  <a:t>NPS thesis</a:t>
                </a:r>
              </a:p>
            </p:txBody>
          </p:sp>
        </p:grpSp>
        <p:sp>
          <p:nvSpPr>
            <p:cNvPr id="25" name="TextBox 25"/>
            <p:cNvSpPr txBox="1"/>
            <p:nvPr/>
          </p:nvSpPr>
          <p:spPr>
            <a:xfrm>
              <a:off x="5560784" y="6426916"/>
              <a:ext cx="2622029" cy="183384"/>
            </a:xfrm>
            <a:prstGeom prst="rect">
              <a:avLst/>
            </a:prstGeom>
          </p:spPr>
          <p:txBody>
            <a:bodyPr lIns="0" tIns="0" rIns="0" bIns="0" rtlCol="0" anchor="t">
              <a:spAutoFit/>
            </a:bodyPr>
            <a:lstStyle/>
            <a:p>
              <a:pPr algn="r" defTabSz="609630">
                <a:lnSpc>
                  <a:spcPts val="1493"/>
                </a:lnSpc>
                <a:spcBef>
                  <a:spcPct val="0"/>
                </a:spcBef>
              </a:pPr>
              <a:r>
                <a:rPr lang="en-US" sz="1067" dirty="0">
                  <a:solidFill>
                    <a:prstClr val="white"/>
                  </a:solidFill>
                  <a:latin typeface="DM Sans"/>
                  <a:ea typeface="DM Sans"/>
                  <a:cs typeface="DM Sans"/>
                  <a:sym typeface="DM Sans"/>
                </a:rPr>
                <a:t>Adapted from </a:t>
              </a:r>
              <a:r>
                <a:rPr lang="en-US" sz="1067" u="sng" dirty="0">
                  <a:solidFill>
                    <a:prstClr val="white"/>
                  </a:solidFill>
                  <a:latin typeface="DM Sans"/>
                  <a:ea typeface="DM Sans"/>
                  <a:cs typeface="DM Sans"/>
                  <a:sym typeface="DM Sans"/>
                  <a:hlinkClick r:id="rId6" tooltip="https://www.cnn.com/interactive/2017/05/politics/sheriff-clarke-plagiarism/">
                    <a:extLst>
                      <a:ext uri="{A12FA001-AC4F-418D-AE19-62706E023703}">
                        <ahyp:hlinkClr xmlns:ahyp="http://schemas.microsoft.com/office/drawing/2018/hyperlinkcolor" val="tx"/>
                      </a:ext>
                    </a:extLst>
                  </a:hlinkClick>
                </a:rPr>
                <a:t>CNN</a:t>
              </a:r>
            </a:p>
          </p:txBody>
        </p:sp>
      </p:grpSp>
      <p:sp>
        <p:nvSpPr>
          <p:cNvPr id="14" name="TextBox 22">
            <a:extLst>
              <a:ext uri="{FF2B5EF4-FFF2-40B4-BE49-F238E27FC236}">
                <a16:creationId xmlns:a16="http://schemas.microsoft.com/office/drawing/2014/main" id="{A1DA8018-EB23-2A21-333A-325925596F09}"/>
              </a:ext>
            </a:extLst>
          </p:cNvPr>
          <p:cNvSpPr txBox="1"/>
          <p:nvPr/>
        </p:nvSpPr>
        <p:spPr>
          <a:xfrm>
            <a:off x="6798564" y="2497715"/>
            <a:ext cx="2057400" cy="693316"/>
          </a:xfrm>
          <a:prstGeom prst="rect">
            <a:avLst/>
          </a:prstGeom>
          <a:solidFill>
            <a:srgbClr val="F4F7F9"/>
          </a:solidFill>
        </p:spPr>
        <p:txBody>
          <a:bodyPr lIns="33867" tIns="33867" rIns="33867" bIns="33867" rtlCol="0" anchor="ctr"/>
          <a:lstStyle/>
          <a:p>
            <a:pPr defTabSz="609630">
              <a:lnSpc>
                <a:spcPts val="2613"/>
              </a:lnSpc>
            </a:pPr>
            <a:r>
              <a:rPr lang="en-US" sz="1866" b="1" dirty="0">
                <a:solidFill>
                  <a:srgbClr val="000000"/>
                </a:solidFill>
                <a:latin typeface="DM Sans Bold"/>
                <a:ea typeface="DM Sans Bold"/>
                <a:cs typeface="DM Sans Bold"/>
                <a:sym typeface="DM Sans Bold"/>
              </a:rPr>
              <a:t>Source (ACLU)</a:t>
            </a:r>
          </a:p>
        </p:txBody>
      </p:sp>
      <p:grpSp>
        <p:nvGrpSpPr>
          <p:cNvPr id="26" name="Group 2">
            <a:extLst>
              <a:ext uri="{FF2B5EF4-FFF2-40B4-BE49-F238E27FC236}">
                <a16:creationId xmlns:a16="http://schemas.microsoft.com/office/drawing/2014/main" id="{0476B5A4-1E93-14C4-EA64-3CD1AEF63756}"/>
              </a:ext>
            </a:extLst>
          </p:cNvPr>
          <p:cNvGrpSpPr/>
          <p:nvPr/>
        </p:nvGrpSpPr>
        <p:grpSpPr>
          <a:xfrm>
            <a:off x="965200" y="2050798"/>
            <a:ext cx="4275376" cy="809118"/>
            <a:chOff x="0" y="0"/>
            <a:chExt cx="17317337" cy="3277318"/>
          </a:xfrm>
        </p:grpSpPr>
        <p:sp>
          <p:nvSpPr>
            <p:cNvPr id="27" name="Freeform 3">
              <a:extLst>
                <a:ext uri="{FF2B5EF4-FFF2-40B4-BE49-F238E27FC236}">
                  <a16:creationId xmlns:a16="http://schemas.microsoft.com/office/drawing/2014/main" id="{B8D05122-A451-B82D-8AA5-B4BA4108487B}"/>
                </a:ext>
              </a:extLst>
            </p:cNvPr>
            <p:cNvSpPr/>
            <p:nvPr/>
          </p:nvSpPr>
          <p:spPr>
            <a:xfrm>
              <a:off x="0" y="0"/>
              <a:ext cx="17317337" cy="3376378"/>
            </a:xfrm>
            <a:custGeom>
              <a:avLst/>
              <a:gdLst/>
              <a:ahLst/>
              <a:cxnLst/>
              <a:rect l="l" t="t" r="r" b="b"/>
              <a:pathLst>
                <a:path w="17317337" h="3376378">
                  <a:moveTo>
                    <a:pt x="16695037" y="2806148"/>
                  </a:moveTo>
                  <a:cubicBezTo>
                    <a:pt x="16695037" y="2799798"/>
                    <a:pt x="16696306" y="2794718"/>
                    <a:pt x="16696306" y="2787098"/>
                  </a:cubicBezTo>
                  <a:lnTo>
                    <a:pt x="16696306" y="490220"/>
                  </a:lnTo>
                  <a:cubicBezTo>
                    <a:pt x="16696306" y="220980"/>
                    <a:pt x="16486756" y="0"/>
                    <a:pt x="16230217" y="0"/>
                  </a:cubicBezTo>
                  <a:lnTo>
                    <a:pt x="467360" y="0"/>
                  </a:lnTo>
                  <a:cubicBezTo>
                    <a:pt x="210820" y="0"/>
                    <a:pt x="0" y="220980"/>
                    <a:pt x="0" y="490220"/>
                  </a:cubicBezTo>
                  <a:lnTo>
                    <a:pt x="0" y="2787098"/>
                  </a:lnTo>
                  <a:cubicBezTo>
                    <a:pt x="0" y="3056338"/>
                    <a:pt x="209550" y="3277318"/>
                    <a:pt x="466090" y="3277318"/>
                  </a:cubicBezTo>
                  <a:lnTo>
                    <a:pt x="16228947" y="3277318"/>
                  </a:lnTo>
                  <a:cubicBezTo>
                    <a:pt x="16341978" y="3277318"/>
                    <a:pt x="16446117" y="3234138"/>
                    <a:pt x="16526128" y="3164288"/>
                  </a:cubicBezTo>
                  <a:cubicBezTo>
                    <a:pt x="16656937" y="3235408"/>
                    <a:pt x="16969356" y="3376378"/>
                    <a:pt x="17316067" y="3169368"/>
                  </a:cubicBezTo>
                  <a:cubicBezTo>
                    <a:pt x="17317337" y="3169368"/>
                    <a:pt x="17004917" y="3170638"/>
                    <a:pt x="16695037" y="2806148"/>
                  </a:cubicBezTo>
                  <a:close/>
                </a:path>
              </a:pathLst>
            </a:custGeom>
            <a:solidFill>
              <a:srgbClr val="EEA400"/>
            </a:solidFill>
          </p:spPr>
          <p:txBody>
            <a:bodyPr/>
            <a:lstStyle/>
            <a:p>
              <a:pPr defTabSz="609630"/>
              <a:endParaRPr lang="en-US" sz="1333" dirty="0">
                <a:solidFill>
                  <a:prstClr val="black"/>
                </a:solidFill>
                <a:latin typeface="Calibri"/>
              </a:endParaRPr>
            </a:p>
          </p:txBody>
        </p:sp>
      </p:grpSp>
      <p:sp>
        <p:nvSpPr>
          <p:cNvPr id="29" name="TextBox 24"/>
          <p:cNvSpPr txBox="1"/>
          <p:nvPr/>
        </p:nvSpPr>
        <p:spPr>
          <a:xfrm>
            <a:off x="1074963" y="3076433"/>
            <a:ext cx="4314592" cy="2786019"/>
          </a:xfrm>
          <a:prstGeom prst="rect">
            <a:avLst/>
          </a:prstGeom>
        </p:spPr>
        <p:txBody>
          <a:bodyPr wrap="square" lIns="0" tIns="0" rIns="0" bIns="0" rtlCol="0" anchor="t">
            <a:spAutoFit/>
          </a:bodyPr>
          <a:lstStyle/>
          <a:p>
            <a:pPr defTabSz="609630">
              <a:lnSpc>
                <a:spcPts val="3100"/>
              </a:lnSpc>
            </a:pPr>
            <a:r>
              <a:rPr lang="en-US" sz="2800" dirty="0">
                <a:solidFill>
                  <a:prstClr val="white"/>
                </a:solidFill>
                <a:latin typeface="DM Sans Bold"/>
                <a:ea typeface="DM Sans Bold"/>
                <a:cs typeface="DM Sans Bold"/>
                <a:sym typeface="DM Sans Bold"/>
              </a:rPr>
              <a:t>“. . . lifts language from sources and credits them with a footnote, but does not </a:t>
            </a:r>
            <a:r>
              <a:rPr lang="en-US" sz="2800" b="1" dirty="0">
                <a:solidFill>
                  <a:srgbClr val="FFC000"/>
                </a:solidFill>
                <a:latin typeface="DM Sans Bold"/>
                <a:ea typeface="DM Sans Bold"/>
                <a:cs typeface="DM Sans Bold"/>
                <a:sym typeface="DM Sans Bold"/>
              </a:rPr>
              <a:t>indicate with quotation marks </a:t>
            </a:r>
            <a:r>
              <a:rPr lang="en-US" sz="2800" dirty="0">
                <a:solidFill>
                  <a:schemeClr val="bg1"/>
                </a:solidFill>
                <a:latin typeface="DM Sans Bold"/>
                <a:ea typeface="DM Sans Bold"/>
                <a:cs typeface="DM Sans Bold"/>
                <a:sym typeface="DM Sans Bold"/>
              </a:rPr>
              <a:t>that he is taking the words verbatim</a:t>
            </a:r>
            <a:r>
              <a:rPr lang="en-US" sz="2800" dirty="0">
                <a:solidFill>
                  <a:prstClr val="white"/>
                </a:solidFill>
                <a:latin typeface="DM Sans Bold"/>
                <a:ea typeface="DM Sans Bold"/>
                <a:cs typeface="DM Sans Bold"/>
                <a:sym typeface="DM Sans Bold"/>
              </a:rPr>
              <a:t>.”</a:t>
            </a:r>
          </a:p>
        </p:txBody>
      </p:sp>
      <p:sp>
        <p:nvSpPr>
          <p:cNvPr id="23" name="TextBox 23"/>
          <p:cNvSpPr txBox="1"/>
          <p:nvPr/>
        </p:nvSpPr>
        <p:spPr>
          <a:xfrm>
            <a:off x="956862" y="2347717"/>
            <a:ext cx="4190302" cy="372346"/>
          </a:xfrm>
          <a:prstGeom prst="rect">
            <a:avLst/>
          </a:prstGeom>
          <a:noFill/>
        </p:spPr>
        <p:txBody>
          <a:bodyPr wrap="square" lIns="0" tIns="0" rIns="0" bIns="0" rtlCol="0" anchor="t">
            <a:spAutoFit/>
          </a:bodyPr>
          <a:lstStyle/>
          <a:p>
            <a:pPr algn="ctr" defTabSz="609630">
              <a:lnSpc>
                <a:spcPts val="2523"/>
              </a:lnSpc>
            </a:pPr>
            <a:r>
              <a:rPr lang="en-US" sz="3600" b="1" u="sng" spc="-25" dirty="0">
                <a:solidFill>
                  <a:srgbClr val="00457C"/>
                </a:solidFill>
                <a:latin typeface="DM Sans Bold"/>
                <a:ea typeface="DM Sans Bold"/>
                <a:cs typeface="DM Sans Bold"/>
                <a:sym typeface="DM Sans Bold"/>
                <a:hlinkClick r:id="rId6" tooltip="https://www.cnn.com/interactive/2017/05/politics/sheriff-clarke-plagiarism/">
                  <a:extLst>
                    <a:ext uri="{A12FA001-AC4F-418D-AE19-62706E023703}">
                      <ahyp:hlinkClr xmlns:ahyp="http://schemas.microsoft.com/office/drawing/2018/hyperlinkcolor" val="tx"/>
                    </a:ext>
                  </a:extLst>
                </a:hlinkClick>
              </a:rPr>
              <a:t>The Accusation: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457C"/>
        </a:solidFill>
        <a:effectLst/>
      </p:bgPr>
    </p:bg>
    <p:spTree>
      <p:nvGrpSpPr>
        <p:cNvPr id="1" name=""/>
        <p:cNvGrpSpPr/>
        <p:nvPr/>
      </p:nvGrpSpPr>
      <p:grpSpPr>
        <a:xfrm>
          <a:off x="0" y="0"/>
          <a:ext cx="0" cy="0"/>
          <a:chOff x="0" y="0"/>
          <a:chExt cx="0" cy="0"/>
        </a:xfrm>
      </p:grpSpPr>
      <p:grpSp>
        <p:nvGrpSpPr>
          <p:cNvPr id="2" name="Group 2"/>
          <p:cNvGrpSpPr/>
          <p:nvPr/>
        </p:nvGrpSpPr>
        <p:grpSpPr>
          <a:xfrm rot="9053550">
            <a:off x="-4357351" y="-7089233"/>
            <a:ext cx="16146145" cy="11055333"/>
            <a:chOff x="0" y="0"/>
            <a:chExt cx="6378724" cy="4367539"/>
          </a:xfrm>
        </p:grpSpPr>
        <p:sp>
          <p:nvSpPr>
            <p:cNvPr id="3" name="Freeform 3"/>
            <p:cNvSpPr/>
            <p:nvPr/>
          </p:nvSpPr>
          <p:spPr>
            <a:xfrm>
              <a:off x="0" y="0"/>
              <a:ext cx="6378724" cy="4367539"/>
            </a:xfrm>
            <a:custGeom>
              <a:avLst/>
              <a:gdLst/>
              <a:ahLst/>
              <a:cxnLst/>
              <a:rect l="l" t="t" r="r" b="b"/>
              <a:pathLst>
                <a:path w="6378724" h="4367539">
                  <a:moveTo>
                    <a:pt x="0" y="0"/>
                  </a:moveTo>
                  <a:lnTo>
                    <a:pt x="6378724" y="0"/>
                  </a:lnTo>
                  <a:lnTo>
                    <a:pt x="6378724" y="4367539"/>
                  </a:lnTo>
                  <a:lnTo>
                    <a:pt x="0" y="4367539"/>
                  </a:lnTo>
                  <a:close/>
                </a:path>
              </a:pathLst>
            </a:custGeom>
            <a:solidFill>
              <a:srgbClr val="F4F7F9">
                <a:alpha val="50980"/>
              </a:srgbClr>
            </a:solidFill>
          </p:spPr>
          <p:txBody>
            <a:bodyPr/>
            <a:lstStyle/>
            <a:p>
              <a:pPr defTabSz="609630"/>
              <a:endParaRPr lang="en-US" sz="1200">
                <a:solidFill>
                  <a:prstClr val="black"/>
                </a:solidFill>
                <a:latin typeface="Calibri"/>
              </a:endParaRPr>
            </a:p>
          </p:txBody>
        </p:sp>
        <p:sp>
          <p:nvSpPr>
            <p:cNvPr id="4" name="TextBox 4"/>
            <p:cNvSpPr txBox="1"/>
            <p:nvPr/>
          </p:nvSpPr>
          <p:spPr>
            <a:xfrm>
              <a:off x="0" y="-47625"/>
              <a:ext cx="6378724" cy="4415164"/>
            </a:xfrm>
            <a:prstGeom prst="rect">
              <a:avLst/>
            </a:prstGeom>
          </p:spPr>
          <p:txBody>
            <a:bodyPr lIns="33867" tIns="33867" rIns="33867" bIns="33867" rtlCol="0" anchor="ctr"/>
            <a:lstStyle/>
            <a:p>
              <a:pPr algn="ctr" defTabSz="609630">
                <a:lnSpc>
                  <a:spcPts val="2237"/>
                </a:lnSpc>
              </a:pPr>
              <a:endParaRPr sz="1200">
                <a:solidFill>
                  <a:prstClr val="black"/>
                </a:solidFill>
                <a:latin typeface="Calibri"/>
              </a:endParaRPr>
            </a:p>
          </p:txBody>
        </p:sp>
      </p:grpSp>
      <p:sp>
        <p:nvSpPr>
          <p:cNvPr id="5" name="Freeform 5"/>
          <p:cNvSpPr/>
          <p:nvPr/>
        </p:nvSpPr>
        <p:spPr>
          <a:xfrm flipH="1">
            <a:off x="807543" y="413373"/>
            <a:ext cx="5410273" cy="3118285"/>
          </a:xfrm>
          <a:custGeom>
            <a:avLst/>
            <a:gdLst/>
            <a:ahLst/>
            <a:cxnLst/>
            <a:rect l="l" t="t" r="r" b="b"/>
            <a:pathLst>
              <a:path w="8115410" h="4677427">
                <a:moveTo>
                  <a:pt x="8115410" y="0"/>
                </a:moveTo>
                <a:lnTo>
                  <a:pt x="0" y="0"/>
                </a:lnTo>
                <a:lnTo>
                  <a:pt x="0" y="4677427"/>
                </a:lnTo>
                <a:lnTo>
                  <a:pt x="8115410" y="4677427"/>
                </a:lnTo>
                <a:lnTo>
                  <a:pt x="811541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dirty="0">
              <a:solidFill>
                <a:prstClr val="black"/>
              </a:solidFill>
              <a:latin typeface="Calibri"/>
            </a:endParaRPr>
          </a:p>
        </p:txBody>
      </p:sp>
      <p:sp>
        <p:nvSpPr>
          <p:cNvPr id="6" name="Freeform 6"/>
          <p:cNvSpPr/>
          <p:nvPr/>
        </p:nvSpPr>
        <p:spPr>
          <a:xfrm rot="-10800000" flipH="1">
            <a:off x="6217816" y="3390131"/>
            <a:ext cx="5410273" cy="3118285"/>
          </a:xfrm>
          <a:custGeom>
            <a:avLst/>
            <a:gdLst/>
            <a:ahLst/>
            <a:cxnLst/>
            <a:rect l="l" t="t" r="r" b="b"/>
            <a:pathLst>
              <a:path w="8115410" h="4677427">
                <a:moveTo>
                  <a:pt x="8115410" y="0"/>
                </a:moveTo>
                <a:lnTo>
                  <a:pt x="0" y="0"/>
                </a:lnTo>
                <a:lnTo>
                  <a:pt x="0" y="4677427"/>
                </a:lnTo>
                <a:lnTo>
                  <a:pt x="8115410" y="4677427"/>
                </a:lnTo>
                <a:lnTo>
                  <a:pt x="811541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7" name="Group 7"/>
          <p:cNvGrpSpPr>
            <a:grpSpLocks noChangeAspect="1"/>
          </p:cNvGrpSpPr>
          <p:nvPr/>
        </p:nvGrpSpPr>
        <p:grpSpPr>
          <a:xfrm>
            <a:off x="9567872" y="1538431"/>
            <a:ext cx="1786326" cy="1786319"/>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121172" t="-81520" r="-90316" b="-78969"/>
              </a:stretch>
            </a:blipFill>
          </p:spPr>
          <p:txBody>
            <a:bodyPr/>
            <a:lstStyle/>
            <a:p>
              <a:pPr defTabSz="609630"/>
              <a:endParaRPr lang="en-US" sz="1200">
                <a:solidFill>
                  <a:prstClr val="black"/>
                </a:solidFill>
                <a:latin typeface="Calibri"/>
              </a:endParaRPr>
            </a:p>
          </p:txBody>
        </p:sp>
      </p:grpSp>
      <p:grpSp>
        <p:nvGrpSpPr>
          <p:cNvPr id="9" name="Group 9"/>
          <p:cNvGrpSpPr>
            <a:grpSpLocks noChangeAspect="1"/>
          </p:cNvGrpSpPr>
          <p:nvPr/>
        </p:nvGrpSpPr>
        <p:grpSpPr>
          <a:xfrm>
            <a:off x="539750" y="3409950"/>
            <a:ext cx="1786326" cy="1786319"/>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47237" r="-51488" b="-4828"/>
              </a:stretch>
            </a:blipFill>
          </p:spPr>
          <p:txBody>
            <a:bodyPr/>
            <a:lstStyle/>
            <a:p>
              <a:pPr defTabSz="609630"/>
              <a:endParaRPr lang="en-US" sz="1200">
                <a:solidFill>
                  <a:prstClr val="black"/>
                </a:solidFill>
                <a:latin typeface="Calibri"/>
              </a:endParaRPr>
            </a:p>
          </p:txBody>
        </p:sp>
      </p:grpSp>
      <p:sp>
        <p:nvSpPr>
          <p:cNvPr id="11" name="TextBox 11"/>
          <p:cNvSpPr txBox="1"/>
          <p:nvPr/>
        </p:nvSpPr>
        <p:spPr>
          <a:xfrm>
            <a:off x="1113183" y="856027"/>
            <a:ext cx="4798991" cy="1578702"/>
          </a:xfrm>
          <a:prstGeom prst="rect">
            <a:avLst/>
          </a:prstGeom>
        </p:spPr>
        <p:txBody>
          <a:bodyPr lIns="0" tIns="0" rIns="0" bIns="0" rtlCol="0" anchor="t">
            <a:spAutoFit/>
          </a:bodyPr>
          <a:lstStyle/>
          <a:p>
            <a:pPr algn="ctr" defTabSz="609630">
              <a:lnSpc>
                <a:spcPts val="3080"/>
              </a:lnSpc>
            </a:pPr>
            <a:r>
              <a:rPr lang="en-US" sz="2400" b="1" spc="-28" dirty="0">
                <a:solidFill>
                  <a:srgbClr val="1F497D">
                    <a:lumMod val="75000"/>
                  </a:srgbClr>
                </a:solidFill>
                <a:latin typeface="DM Sans Bold"/>
                <a:ea typeface="DM Sans Bold"/>
                <a:cs typeface="DM Sans Bold"/>
                <a:sym typeface="DM Sans Bold"/>
              </a:rPr>
              <a:t>". . . technically you're supposed to put quotation marks around that. I didn't do that. It's a technical . . . error."</a:t>
            </a:r>
          </a:p>
        </p:txBody>
      </p:sp>
      <p:sp>
        <p:nvSpPr>
          <p:cNvPr id="12" name="TextBox 12"/>
          <p:cNvSpPr txBox="1"/>
          <p:nvPr/>
        </p:nvSpPr>
        <p:spPr>
          <a:xfrm>
            <a:off x="6523457" y="4607351"/>
            <a:ext cx="4798991" cy="1593385"/>
          </a:xfrm>
          <a:prstGeom prst="rect">
            <a:avLst/>
          </a:prstGeom>
        </p:spPr>
        <p:txBody>
          <a:bodyPr lIns="0" tIns="0" rIns="0" bIns="0" rtlCol="0" anchor="t">
            <a:spAutoFit/>
          </a:bodyPr>
          <a:lstStyle/>
          <a:p>
            <a:pPr algn="ctr" defTabSz="609630">
              <a:lnSpc>
                <a:spcPts val="3080"/>
              </a:lnSpc>
            </a:pPr>
            <a:r>
              <a:rPr lang="en-US" sz="2800" b="1" spc="-28" dirty="0">
                <a:solidFill>
                  <a:srgbClr val="FFFFFF"/>
                </a:solidFill>
                <a:latin typeface="DM Sans Bold"/>
                <a:ea typeface="DM Sans Bold"/>
                <a:cs typeface="DM Sans Bold"/>
                <a:sym typeface="DM Sans Bold"/>
              </a:rPr>
              <a:t>“</a:t>
            </a:r>
            <a:r>
              <a:rPr lang="en-US" sz="2800" b="1" spc="-28" dirty="0">
                <a:solidFill>
                  <a:schemeClr val="bg1"/>
                </a:solidFill>
                <a:latin typeface="DM Sans Bold"/>
                <a:ea typeface="DM Sans Bold"/>
                <a:cs typeface="DM Sans Bold"/>
                <a:sym typeface="DM Sans Bold"/>
              </a:rPr>
              <a:t>Unintentional</a:t>
            </a:r>
            <a:r>
              <a:rPr lang="en-US" sz="2800" b="1" spc="-28" dirty="0">
                <a:solidFill>
                  <a:srgbClr val="B25E11"/>
                </a:solidFill>
                <a:latin typeface="DM Sans Bold"/>
                <a:ea typeface="DM Sans Bold"/>
                <a:cs typeface="DM Sans Bold"/>
                <a:sym typeface="DM Sans Bold"/>
              </a:rPr>
              <a:t> </a:t>
            </a:r>
            <a:r>
              <a:rPr lang="en-US" sz="2800" b="1" spc="-28" dirty="0">
                <a:solidFill>
                  <a:srgbClr val="FFFFFF"/>
                </a:solidFill>
                <a:latin typeface="DM Sans Bold"/>
                <a:ea typeface="DM Sans Bold"/>
                <a:cs typeface="DM Sans Bold"/>
                <a:sym typeface="DM Sans Bold"/>
              </a:rPr>
              <a:t>plagiarism, or sloppy scholarship, is academically </a:t>
            </a:r>
            <a:r>
              <a:rPr lang="en-US" sz="2800" b="1" spc="-28" dirty="0">
                <a:solidFill>
                  <a:srgbClr val="FFD503"/>
                </a:solidFill>
                <a:latin typeface="DM Sans Bold"/>
                <a:ea typeface="DM Sans Bold"/>
                <a:cs typeface="DM Sans Bold"/>
                <a:sym typeface="DM Sans Bold"/>
              </a:rPr>
              <a:t>unacceptable</a:t>
            </a:r>
            <a:r>
              <a:rPr lang="en-US" sz="2800" b="1" spc="-28" dirty="0">
                <a:solidFill>
                  <a:srgbClr val="FFFFFF"/>
                </a:solidFill>
                <a:latin typeface="DM Sans Bold"/>
                <a:ea typeface="DM Sans Bold"/>
                <a:cs typeface="DM Sans Bold"/>
                <a:sym typeface="DM Sans Bold"/>
              </a:rPr>
              <a:t>.”</a:t>
            </a:r>
          </a:p>
        </p:txBody>
      </p:sp>
      <p:sp>
        <p:nvSpPr>
          <p:cNvPr id="13" name="TextBox 13"/>
          <p:cNvSpPr txBox="1"/>
          <p:nvPr/>
        </p:nvSpPr>
        <p:spPr>
          <a:xfrm>
            <a:off x="3347123" y="2877382"/>
            <a:ext cx="2622029" cy="183384"/>
          </a:xfrm>
          <a:prstGeom prst="rect">
            <a:avLst/>
          </a:prstGeom>
        </p:spPr>
        <p:txBody>
          <a:bodyPr lIns="0" tIns="0" rIns="0" bIns="0" rtlCol="0" anchor="t">
            <a:spAutoFit/>
          </a:bodyPr>
          <a:lstStyle/>
          <a:p>
            <a:pPr algn="r" defTabSz="609630">
              <a:lnSpc>
                <a:spcPts val="1493"/>
              </a:lnSpc>
              <a:spcBef>
                <a:spcPct val="0"/>
              </a:spcBef>
            </a:pPr>
            <a:r>
              <a:rPr lang="en-US" sz="1067" dirty="0">
                <a:solidFill>
                  <a:srgbClr val="F4F7F9"/>
                </a:solidFill>
                <a:latin typeface="DM Sans"/>
                <a:ea typeface="DM Sans"/>
                <a:cs typeface="DM Sans"/>
                <a:sym typeface="DM Sans"/>
              </a:rPr>
              <a:t>Qtd. in </a:t>
            </a:r>
            <a:r>
              <a:rPr lang="en-US" sz="1067" u="sng" dirty="0">
                <a:solidFill>
                  <a:srgbClr val="F4F7F9"/>
                </a:solidFill>
                <a:latin typeface="DM Sans"/>
                <a:ea typeface="DM Sans"/>
                <a:cs typeface="DM Sans"/>
                <a:sym typeface="DM Sans"/>
                <a:hlinkClick r:id="rId8" tooltip="https://www.politifact.com/article/2017/may/30/did-sheriff-david-clarke-commit-plagiarism/">
                  <a:extLst>
                    <a:ext uri="{A12FA001-AC4F-418D-AE19-62706E023703}">
                      <ahyp:hlinkClr xmlns:ahyp="http://schemas.microsoft.com/office/drawing/2018/hyperlinkcolor" val="tx"/>
                    </a:ext>
                  </a:extLst>
                </a:hlinkClick>
              </a:rPr>
              <a:t>PolitiFact</a:t>
            </a:r>
          </a:p>
        </p:txBody>
      </p:sp>
      <p:sp>
        <p:nvSpPr>
          <p:cNvPr id="14" name="TextBox 14"/>
          <p:cNvSpPr txBox="1"/>
          <p:nvPr/>
        </p:nvSpPr>
        <p:spPr>
          <a:xfrm>
            <a:off x="6523458" y="3880391"/>
            <a:ext cx="2622029" cy="183384"/>
          </a:xfrm>
          <a:prstGeom prst="rect">
            <a:avLst/>
          </a:prstGeom>
        </p:spPr>
        <p:txBody>
          <a:bodyPr lIns="0" tIns="0" rIns="0" bIns="0" rtlCol="0" anchor="t">
            <a:spAutoFit/>
          </a:bodyPr>
          <a:lstStyle/>
          <a:p>
            <a:pPr defTabSz="609630">
              <a:lnSpc>
                <a:spcPts val="1493"/>
              </a:lnSpc>
              <a:spcBef>
                <a:spcPct val="0"/>
              </a:spcBef>
            </a:pPr>
            <a:r>
              <a:rPr lang="en-US" sz="1067" u="sng" dirty="0">
                <a:solidFill>
                  <a:prstClr val="white"/>
                </a:solidFill>
                <a:latin typeface="DM Sans"/>
                <a:ea typeface="DM Sans"/>
                <a:cs typeface="DM Sans"/>
                <a:sym typeface="DM Sans"/>
                <a:hlinkClick r:id="rId9" tooltip="https://nps.edu/documents/105858948/106279825/NPSINST+5370.4D+-+ACADEMIC+HONOR+CODE.pdf">
                  <a:extLst>
                    <a:ext uri="{A12FA001-AC4F-418D-AE19-62706E023703}">
                      <ahyp:hlinkClr xmlns:ahyp="http://schemas.microsoft.com/office/drawing/2018/hyperlinkcolor" val="tx"/>
                    </a:ext>
                  </a:extLst>
                </a:hlinkClick>
              </a:rPr>
              <a:t>NPS Honor Code</a:t>
            </a:r>
          </a:p>
        </p:txBody>
      </p:sp>
      <p:sp>
        <p:nvSpPr>
          <p:cNvPr id="15" name="TextBox 15"/>
          <p:cNvSpPr txBox="1"/>
          <p:nvPr/>
        </p:nvSpPr>
        <p:spPr>
          <a:xfrm rot="-1935439">
            <a:off x="9302979" y="1446627"/>
            <a:ext cx="1195951" cy="183384"/>
          </a:xfrm>
          <a:prstGeom prst="rect">
            <a:avLst/>
          </a:prstGeom>
        </p:spPr>
        <p:txBody>
          <a:bodyPr lIns="0" tIns="0" rIns="0" bIns="0" rtlCol="0" anchor="t">
            <a:spAutoFit/>
          </a:bodyPr>
          <a:lstStyle/>
          <a:p>
            <a:pPr defTabSz="609630">
              <a:lnSpc>
                <a:spcPts val="1493"/>
              </a:lnSpc>
              <a:spcBef>
                <a:spcPct val="0"/>
              </a:spcBef>
            </a:pPr>
            <a:r>
              <a:rPr lang="en-US" sz="1067" dirty="0">
                <a:solidFill>
                  <a:prstClr val="white"/>
                </a:solidFill>
                <a:latin typeface="DM Sans"/>
                <a:ea typeface="DM Sans"/>
                <a:cs typeface="DM Sans"/>
                <a:sym typeface="DM Sans"/>
              </a:rPr>
              <a:t>Image source: </a:t>
            </a:r>
            <a:r>
              <a:rPr lang="en-US" sz="1067" u="sng" dirty="0">
                <a:solidFill>
                  <a:prstClr val="white"/>
                </a:solidFill>
                <a:latin typeface="DM Sans"/>
                <a:ea typeface="DM Sans"/>
                <a:cs typeface="DM Sans"/>
                <a:sym typeface="DM Sans"/>
                <a:hlinkClick r:id="rId10" tooltip="https://www.etsy.com/shop/SketchandSentiment">
                  <a:extLst>
                    <a:ext uri="{A12FA001-AC4F-418D-AE19-62706E023703}">
                      <ahyp:hlinkClr xmlns:ahyp="http://schemas.microsoft.com/office/drawing/2018/hyperlinkcolor" val="tx"/>
                    </a:ext>
                  </a:extLst>
                </a:hlinkClick>
              </a:rPr>
              <a:t>Etsy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457C"/>
        </a:solidFill>
        <a:effectLst/>
      </p:bgPr>
    </p:bg>
    <p:spTree>
      <p:nvGrpSpPr>
        <p:cNvPr id="1" name=""/>
        <p:cNvGrpSpPr/>
        <p:nvPr/>
      </p:nvGrpSpPr>
      <p:grpSpPr>
        <a:xfrm>
          <a:off x="0" y="0"/>
          <a:ext cx="0" cy="0"/>
          <a:chOff x="0" y="0"/>
          <a:chExt cx="0" cy="0"/>
        </a:xfrm>
      </p:grpSpPr>
      <p:grpSp>
        <p:nvGrpSpPr>
          <p:cNvPr id="2" name="Group 2"/>
          <p:cNvGrpSpPr/>
          <p:nvPr/>
        </p:nvGrpSpPr>
        <p:grpSpPr>
          <a:xfrm>
            <a:off x="1977886" y="2806990"/>
            <a:ext cx="8236228" cy="1244020"/>
            <a:chOff x="0" y="0"/>
            <a:chExt cx="16472456" cy="2488040"/>
          </a:xfrm>
        </p:grpSpPr>
        <p:grpSp>
          <p:nvGrpSpPr>
            <p:cNvPr id="3" name="Group 3"/>
            <p:cNvGrpSpPr/>
            <p:nvPr/>
          </p:nvGrpSpPr>
          <p:grpSpPr>
            <a:xfrm>
              <a:off x="0" y="0"/>
              <a:ext cx="16472456" cy="2488040"/>
              <a:chOff x="0" y="0"/>
              <a:chExt cx="18591191" cy="2808059"/>
            </a:xfrm>
          </p:grpSpPr>
          <p:sp>
            <p:nvSpPr>
              <p:cNvPr id="4" name="Freeform 4"/>
              <p:cNvSpPr/>
              <p:nvPr/>
            </p:nvSpPr>
            <p:spPr>
              <a:xfrm>
                <a:off x="0" y="0"/>
                <a:ext cx="18591191" cy="2907119"/>
              </a:xfrm>
              <a:custGeom>
                <a:avLst/>
                <a:gdLst/>
                <a:ahLst/>
                <a:cxnLst/>
                <a:rect l="l" t="t" r="r" b="b"/>
                <a:pathLst>
                  <a:path w="18591191" h="2907119">
                    <a:moveTo>
                      <a:pt x="17968891" y="2336889"/>
                    </a:moveTo>
                    <a:cubicBezTo>
                      <a:pt x="17968891" y="2330539"/>
                      <a:pt x="17970160" y="2325459"/>
                      <a:pt x="17970160" y="2317839"/>
                    </a:cubicBezTo>
                    <a:lnTo>
                      <a:pt x="17970160" y="490220"/>
                    </a:lnTo>
                    <a:cubicBezTo>
                      <a:pt x="17970160" y="220980"/>
                      <a:pt x="17760610" y="0"/>
                      <a:pt x="17504071" y="0"/>
                    </a:cubicBezTo>
                    <a:lnTo>
                      <a:pt x="467360" y="0"/>
                    </a:lnTo>
                    <a:cubicBezTo>
                      <a:pt x="210820" y="0"/>
                      <a:pt x="0" y="220980"/>
                      <a:pt x="0" y="490220"/>
                    </a:cubicBezTo>
                    <a:lnTo>
                      <a:pt x="0" y="2317839"/>
                    </a:lnTo>
                    <a:cubicBezTo>
                      <a:pt x="0" y="2587079"/>
                      <a:pt x="209550" y="2808059"/>
                      <a:pt x="466090" y="2808059"/>
                    </a:cubicBezTo>
                    <a:lnTo>
                      <a:pt x="17502801" y="2808059"/>
                    </a:lnTo>
                    <a:cubicBezTo>
                      <a:pt x="17615830" y="2808059"/>
                      <a:pt x="17719971" y="2764879"/>
                      <a:pt x="17799980" y="2695029"/>
                    </a:cubicBezTo>
                    <a:cubicBezTo>
                      <a:pt x="17930791" y="2766149"/>
                      <a:pt x="18243210" y="2907119"/>
                      <a:pt x="18589921" y="2700109"/>
                    </a:cubicBezTo>
                    <a:cubicBezTo>
                      <a:pt x="18591191" y="2700109"/>
                      <a:pt x="18278771" y="2701379"/>
                      <a:pt x="17968891" y="2336889"/>
                    </a:cubicBezTo>
                    <a:close/>
                  </a:path>
                </a:pathLst>
              </a:custGeom>
              <a:solidFill>
                <a:srgbClr val="EEA400"/>
              </a:solidFill>
            </p:spPr>
            <p:txBody>
              <a:bodyPr/>
              <a:lstStyle/>
              <a:p>
                <a:pPr defTabSz="609630"/>
                <a:endParaRPr lang="en-US" sz="1200">
                  <a:solidFill>
                    <a:prstClr val="black"/>
                  </a:solidFill>
                  <a:latin typeface="Calibri"/>
                </a:endParaRPr>
              </a:p>
            </p:txBody>
          </p:sp>
        </p:grpSp>
        <p:sp>
          <p:nvSpPr>
            <p:cNvPr id="5" name="TextBox 5"/>
            <p:cNvSpPr txBox="1"/>
            <p:nvPr/>
          </p:nvSpPr>
          <p:spPr>
            <a:xfrm>
              <a:off x="387572" y="523560"/>
              <a:ext cx="14923600" cy="1498872"/>
            </a:xfrm>
            <a:prstGeom prst="rect">
              <a:avLst/>
            </a:prstGeom>
          </p:spPr>
          <p:txBody>
            <a:bodyPr lIns="0" tIns="0" rIns="0" bIns="0" rtlCol="0" anchor="t">
              <a:spAutoFit/>
            </a:bodyPr>
            <a:lstStyle/>
            <a:p>
              <a:pPr algn="ctr" defTabSz="609630">
                <a:lnSpc>
                  <a:spcPts val="5752"/>
                </a:lnSpc>
              </a:pPr>
              <a:r>
                <a:rPr lang="en-US" sz="5229" b="1" spc="-52" dirty="0">
                  <a:solidFill>
                    <a:srgbClr val="00457C"/>
                  </a:solidFill>
                  <a:latin typeface="DM Sans Bold"/>
                  <a:ea typeface="DM Sans Bold"/>
                  <a:cs typeface="DM Sans Bold"/>
                  <a:sym typeface="DM Sans Bold"/>
                </a:rPr>
                <a:t>What you don’t know</a:t>
              </a:r>
            </a:p>
          </p:txBody>
        </p:sp>
      </p:grpSp>
      <p:grpSp>
        <p:nvGrpSpPr>
          <p:cNvPr id="6" name="Group 6"/>
          <p:cNvGrpSpPr/>
          <p:nvPr/>
        </p:nvGrpSpPr>
        <p:grpSpPr>
          <a:xfrm>
            <a:off x="3296093" y="4326347"/>
            <a:ext cx="5241851" cy="1006939"/>
            <a:chOff x="0" y="0"/>
            <a:chExt cx="15455251" cy="2311400"/>
          </a:xfrm>
        </p:grpSpPr>
        <p:sp>
          <p:nvSpPr>
            <p:cNvPr id="7" name="Freeform 7"/>
            <p:cNvSpPr/>
            <p:nvPr/>
          </p:nvSpPr>
          <p:spPr>
            <a:xfrm>
              <a:off x="0" y="0"/>
              <a:ext cx="15455252" cy="2311400"/>
            </a:xfrm>
            <a:custGeom>
              <a:avLst/>
              <a:gdLst/>
              <a:ahLst/>
              <a:cxnLst/>
              <a:rect l="l" t="t" r="r" b="b"/>
              <a:pathLst>
                <a:path w="15455252" h="2311400">
                  <a:moveTo>
                    <a:pt x="15150452" y="0"/>
                  </a:moveTo>
                  <a:lnTo>
                    <a:pt x="304800" y="0"/>
                  </a:lnTo>
                  <a:cubicBezTo>
                    <a:pt x="135890" y="0"/>
                    <a:pt x="0" y="135890"/>
                    <a:pt x="0" y="304800"/>
                  </a:cubicBezTo>
                  <a:lnTo>
                    <a:pt x="0" y="2006600"/>
                  </a:lnTo>
                  <a:cubicBezTo>
                    <a:pt x="0" y="2175510"/>
                    <a:pt x="135890" y="2311400"/>
                    <a:pt x="304800" y="2311400"/>
                  </a:cubicBezTo>
                  <a:lnTo>
                    <a:pt x="15150452" y="2311400"/>
                  </a:lnTo>
                  <a:cubicBezTo>
                    <a:pt x="15319361" y="2311400"/>
                    <a:pt x="15455252" y="2175510"/>
                    <a:pt x="15455252" y="2006600"/>
                  </a:cubicBezTo>
                  <a:lnTo>
                    <a:pt x="15455252" y="304800"/>
                  </a:lnTo>
                  <a:cubicBezTo>
                    <a:pt x="15455252" y="135890"/>
                    <a:pt x="15319361" y="0"/>
                    <a:pt x="15150452" y="0"/>
                  </a:cubicBezTo>
                  <a:close/>
                </a:path>
              </a:pathLst>
            </a:custGeom>
            <a:solidFill>
              <a:srgbClr val="EDF0F2"/>
            </a:solidFill>
          </p:spPr>
          <p:txBody>
            <a:bodyPr/>
            <a:lstStyle/>
            <a:p>
              <a:pPr defTabSz="609630"/>
              <a:endParaRPr lang="en-US" sz="1200">
                <a:solidFill>
                  <a:prstClr val="black"/>
                </a:solidFill>
                <a:latin typeface="Calibri"/>
              </a:endParaRPr>
            </a:p>
          </p:txBody>
        </p:sp>
      </p:grpSp>
      <p:sp>
        <p:nvSpPr>
          <p:cNvPr id="8" name="TextBox 8"/>
          <p:cNvSpPr txBox="1"/>
          <p:nvPr/>
        </p:nvSpPr>
        <p:spPr>
          <a:xfrm>
            <a:off x="3890405" y="4416826"/>
            <a:ext cx="3951497" cy="738792"/>
          </a:xfrm>
          <a:prstGeom prst="rect">
            <a:avLst/>
          </a:prstGeom>
        </p:spPr>
        <p:txBody>
          <a:bodyPr lIns="0" tIns="0" rIns="0" bIns="0" rtlCol="0" anchor="t">
            <a:spAutoFit/>
          </a:bodyPr>
          <a:lstStyle/>
          <a:p>
            <a:pPr algn="ctr" defTabSz="609630">
              <a:lnSpc>
                <a:spcPts val="6093"/>
              </a:lnSpc>
            </a:pPr>
            <a:r>
              <a:rPr lang="en-US" sz="4352" b="1" i="1" spc="-43" dirty="0">
                <a:solidFill>
                  <a:srgbClr val="1F497D">
                    <a:lumMod val="75000"/>
                  </a:srgbClr>
                </a:solidFill>
                <a:latin typeface="DM Sans Bold Italics"/>
                <a:ea typeface="DM Sans Bold Italics"/>
                <a:cs typeface="DM Sans Bold Italics"/>
                <a:sym typeface="DM Sans Bold Italics"/>
              </a:rPr>
              <a:t>can </a:t>
            </a:r>
            <a:r>
              <a:rPr lang="en-US" sz="4352" b="1" spc="-43" dirty="0">
                <a:solidFill>
                  <a:srgbClr val="1F497D">
                    <a:lumMod val="75000"/>
                  </a:srgbClr>
                </a:solidFill>
                <a:latin typeface="DM Sans Bold"/>
                <a:ea typeface="DM Sans Bold"/>
                <a:cs typeface="DM Sans Bold"/>
                <a:sym typeface="DM Sans Bold"/>
              </a:rPr>
              <a:t>hurt you</a:t>
            </a:r>
          </a:p>
        </p:txBody>
      </p:sp>
      <p:sp>
        <p:nvSpPr>
          <p:cNvPr id="9" name="Freeform 9"/>
          <p:cNvSpPr/>
          <p:nvPr/>
        </p:nvSpPr>
        <p:spPr>
          <a:xfrm rot="185707">
            <a:off x="3792051" y="3644579"/>
            <a:ext cx="4253435" cy="2644863"/>
          </a:xfrm>
          <a:custGeom>
            <a:avLst/>
            <a:gdLst/>
            <a:ahLst/>
            <a:cxnLst/>
            <a:rect l="l" t="t" r="r" b="b"/>
            <a:pathLst>
              <a:path w="6380153" h="3967295">
                <a:moveTo>
                  <a:pt x="0" y="0"/>
                </a:moveTo>
                <a:lnTo>
                  <a:pt x="6380154" y="0"/>
                </a:lnTo>
                <a:lnTo>
                  <a:pt x="6380154" y="3967296"/>
                </a:lnTo>
                <a:lnTo>
                  <a:pt x="0" y="39672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106510" y="-6350"/>
            <a:ext cx="12401123" cy="809679"/>
            <a:chOff x="0" y="0"/>
            <a:chExt cx="24802246" cy="1619358"/>
          </a:xfrm>
        </p:grpSpPr>
        <p:grpSp>
          <p:nvGrpSpPr>
            <p:cNvPr id="11" name="Group 11"/>
            <p:cNvGrpSpPr/>
            <p:nvPr/>
          </p:nvGrpSpPr>
          <p:grpSpPr>
            <a:xfrm>
              <a:off x="0" y="0"/>
              <a:ext cx="24802246" cy="1619358"/>
              <a:chOff x="0" y="0"/>
              <a:chExt cx="30241624" cy="1974499"/>
            </a:xfrm>
          </p:grpSpPr>
          <p:sp>
            <p:nvSpPr>
              <p:cNvPr id="12" name="Freeform 12"/>
              <p:cNvSpPr/>
              <p:nvPr/>
            </p:nvSpPr>
            <p:spPr>
              <a:xfrm>
                <a:off x="0" y="0"/>
                <a:ext cx="30241624" cy="1974499"/>
              </a:xfrm>
              <a:custGeom>
                <a:avLst/>
                <a:gdLst/>
                <a:ahLst/>
                <a:cxnLst/>
                <a:rect l="l" t="t" r="r" b="b"/>
                <a:pathLst>
                  <a:path w="30241624" h="1974499">
                    <a:moveTo>
                      <a:pt x="30117163" y="1974499"/>
                    </a:moveTo>
                    <a:lnTo>
                      <a:pt x="124460" y="1974499"/>
                    </a:lnTo>
                    <a:cubicBezTo>
                      <a:pt x="55880" y="1974499"/>
                      <a:pt x="0" y="1918619"/>
                      <a:pt x="0" y="1850039"/>
                    </a:cubicBezTo>
                    <a:lnTo>
                      <a:pt x="0" y="124460"/>
                    </a:lnTo>
                    <a:cubicBezTo>
                      <a:pt x="0" y="55880"/>
                      <a:pt x="55880" y="0"/>
                      <a:pt x="124460" y="0"/>
                    </a:cubicBezTo>
                    <a:lnTo>
                      <a:pt x="30117163" y="0"/>
                    </a:lnTo>
                    <a:cubicBezTo>
                      <a:pt x="30185745" y="0"/>
                      <a:pt x="30241624" y="55880"/>
                      <a:pt x="30241624" y="124460"/>
                    </a:cubicBezTo>
                    <a:lnTo>
                      <a:pt x="30241624" y="1850039"/>
                    </a:lnTo>
                    <a:cubicBezTo>
                      <a:pt x="30241624" y="1918619"/>
                      <a:pt x="30185745" y="1974499"/>
                      <a:pt x="30117163" y="1974499"/>
                    </a:cubicBezTo>
                    <a:close/>
                  </a:path>
                </a:pathLst>
              </a:custGeom>
              <a:solidFill>
                <a:srgbClr val="F4F7F9"/>
              </a:solidFill>
            </p:spPr>
            <p:txBody>
              <a:bodyPr/>
              <a:lstStyle/>
              <a:p>
                <a:pPr defTabSz="609630"/>
                <a:endParaRPr lang="en-US" sz="1200">
                  <a:solidFill>
                    <a:prstClr val="black"/>
                  </a:solidFill>
                  <a:latin typeface="Calibri"/>
                </a:endParaRPr>
              </a:p>
            </p:txBody>
          </p:sp>
        </p:grpSp>
        <p:sp>
          <p:nvSpPr>
            <p:cNvPr id="13" name="TextBox 13"/>
            <p:cNvSpPr txBox="1"/>
            <p:nvPr/>
          </p:nvSpPr>
          <p:spPr>
            <a:xfrm>
              <a:off x="909332" y="594996"/>
              <a:ext cx="5244058" cy="487312"/>
            </a:xfrm>
            <a:prstGeom prst="rect">
              <a:avLst/>
            </a:prstGeom>
          </p:spPr>
          <p:txBody>
            <a:bodyPr lIns="0" tIns="0" rIns="0" bIns="0" rtlCol="0" anchor="t">
              <a:spAutoFit/>
            </a:bodyPr>
            <a:lstStyle/>
            <a:p>
              <a:pPr defTabSz="609630">
                <a:lnSpc>
                  <a:spcPts val="1960"/>
                </a:lnSpc>
              </a:pPr>
              <a:r>
                <a:rPr lang="en-US" sz="1400">
                  <a:solidFill>
                    <a:srgbClr val="100F0D"/>
                  </a:solidFill>
                  <a:latin typeface="DM Sans"/>
                  <a:ea typeface="DM Sans"/>
                  <a:cs typeface="DM Sans"/>
                  <a:sym typeface="DM Sans"/>
                </a:rPr>
                <a:t>Plagiarism Prevention</a:t>
              </a:r>
            </a:p>
          </p:txBody>
        </p:sp>
        <p:sp>
          <p:nvSpPr>
            <p:cNvPr id="14" name="Freeform 14"/>
            <p:cNvSpPr/>
            <p:nvPr/>
          </p:nvSpPr>
          <p:spPr>
            <a:xfrm>
              <a:off x="22219681" y="77732"/>
              <a:ext cx="1855451" cy="1477755"/>
            </a:xfrm>
            <a:custGeom>
              <a:avLst/>
              <a:gdLst/>
              <a:ahLst/>
              <a:cxnLst/>
              <a:rect l="l" t="t" r="r" b="b"/>
              <a:pathLst>
                <a:path w="1855451" h="1477755">
                  <a:moveTo>
                    <a:pt x="0" y="0"/>
                  </a:moveTo>
                  <a:lnTo>
                    <a:pt x="1855451" y="0"/>
                  </a:lnTo>
                  <a:lnTo>
                    <a:pt x="1855451" y="1477756"/>
                  </a:lnTo>
                  <a:lnTo>
                    <a:pt x="0" y="1477756"/>
                  </a:lnTo>
                  <a:lnTo>
                    <a:pt x="0" y="0"/>
                  </a:lnTo>
                  <a:close/>
                </a:path>
              </a:pathLst>
            </a:custGeom>
            <a:blipFill>
              <a:blip r:embed="rId4"/>
              <a:stretch>
                <a:fillRect l="-117380" t="-215"/>
              </a:stretch>
            </a:blipFill>
          </p:spPr>
          <p:txBody>
            <a:bodyPr/>
            <a:lstStyle/>
            <a:p>
              <a:pPr defTabSz="609630"/>
              <a:endParaRPr lang="en-US" sz="1200">
                <a:solidFill>
                  <a:prstClr val="black"/>
                </a:solidFill>
                <a:latin typeface="Calibri"/>
              </a:endParaRPr>
            </a:p>
          </p:txBody>
        </p:sp>
        <p:sp>
          <p:nvSpPr>
            <p:cNvPr id="15" name="Freeform 15"/>
            <p:cNvSpPr/>
            <p:nvPr/>
          </p:nvSpPr>
          <p:spPr>
            <a:xfrm>
              <a:off x="20082927" y="77732"/>
              <a:ext cx="2136754" cy="1477755"/>
            </a:xfrm>
            <a:custGeom>
              <a:avLst/>
              <a:gdLst/>
              <a:ahLst/>
              <a:cxnLst/>
              <a:rect l="l" t="t" r="r" b="b"/>
              <a:pathLst>
                <a:path w="2136754" h="1477755">
                  <a:moveTo>
                    <a:pt x="0" y="0"/>
                  </a:moveTo>
                  <a:lnTo>
                    <a:pt x="2136754" y="0"/>
                  </a:lnTo>
                  <a:lnTo>
                    <a:pt x="2136754" y="1477756"/>
                  </a:lnTo>
                  <a:lnTo>
                    <a:pt x="0" y="147775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457C"/>
        </a:solidFill>
        <a:effectLst/>
      </p:bgPr>
    </p:bg>
    <p:spTree>
      <p:nvGrpSpPr>
        <p:cNvPr id="1" name=""/>
        <p:cNvGrpSpPr/>
        <p:nvPr/>
      </p:nvGrpSpPr>
      <p:grpSpPr>
        <a:xfrm>
          <a:off x="0" y="0"/>
          <a:ext cx="0" cy="0"/>
          <a:chOff x="0" y="0"/>
          <a:chExt cx="0" cy="0"/>
        </a:xfrm>
      </p:grpSpPr>
      <p:grpSp>
        <p:nvGrpSpPr>
          <p:cNvPr id="2" name="Group 2"/>
          <p:cNvGrpSpPr/>
          <p:nvPr/>
        </p:nvGrpSpPr>
        <p:grpSpPr>
          <a:xfrm>
            <a:off x="5355050" y="2448148"/>
            <a:ext cx="580591" cy="580591"/>
            <a:chOff x="0" y="0"/>
            <a:chExt cx="1161183" cy="1161183"/>
          </a:xfrm>
        </p:grpSpPr>
        <p:grpSp>
          <p:nvGrpSpPr>
            <p:cNvPr id="3" name="Group 3"/>
            <p:cNvGrpSpPr/>
            <p:nvPr/>
          </p:nvGrpSpPr>
          <p:grpSpPr>
            <a:xfrm>
              <a:off x="0" y="0"/>
              <a:ext cx="1161183" cy="1161183"/>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5A1F4"/>
              </a:solidFill>
            </p:spPr>
            <p:txBody>
              <a:bodyPr/>
              <a:lstStyle/>
              <a:p>
                <a:pPr defTabSz="609630"/>
                <a:endParaRPr lang="en-US" sz="1200">
                  <a:solidFill>
                    <a:prstClr val="black"/>
                  </a:solidFill>
                  <a:latin typeface="Calibri"/>
                </a:endParaRPr>
              </a:p>
            </p:txBody>
          </p:sp>
        </p:grpSp>
        <p:sp>
          <p:nvSpPr>
            <p:cNvPr id="5" name="TextBox 5"/>
            <p:cNvSpPr txBox="1"/>
            <p:nvPr/>
          </p:nvSpPr>
          <p:spPr>
            <a:xfrm>
              <a:off x="202868" y="77002"/>
              <a:ext cx="755447" cy="953595"/>
            </a:xfrm>
            <a:prstGeom prst="rect">
              <a:avLst/>
            </a:prstGeom>
          </p:spPr>
          <p:txBody>
            <a:bodyPr lIns="0" tIns="0" rIns="0" bIns="0" rtlCol="0" anchor="t">
              <a:spAutoFit/>
            </a:bodyPr>
            <a:lstStyle/>
            <a:p>
              <a:pPr algn="ctr" defTabSz="609630">
                <a:lnSpc>
                  <a:spcPts val="3886"/>
                </a:lnSpc>
                <a:spcBef>
                  <a:spcPct val="0"/>
                </a:spcBef>
              </a:pPr>
              <a:r>
                <a:rPr lang="en-US" sz="2775" b="1">
                  <a:solidFill>
                    <a:srgbClr val="FFFFFF"/>
                  </a:solidFill>
                  <a:latin typeface="DM Sans Bold"/>
                  <a:ea typeface="DM Sans Bold"/>
                  <a:cs typeface="DM Sans Bold"/>
                  <a:sym typeface="DM Sans Bold"/>
                </a:rPr>
                <a:t>1</a:t>
              </a:r>
            </a:p>
          </p:txBody>
        </p:sp>
      </p:grpSp>
      <p:grpSp>
        <p:nvGrpSpPr>
          <p:cNvPr id="6" name="Group 6"/>
          <p:cNvGrpSpPr/>
          <p:nvPr/>
        </p:nvGrpSpPr>
        <p:grpSpPr>
          <a:xfrm>
            <a:off x="5355050" y="3479580"/>
            <a:ext cx="580591" cy="583447"/>
            <a:chOff x="0" y="0"/>
            <a:chExt cx="1161183" cy="1166895"/>
          </a:xfrm>
        </p:grpSpPr>
        <p:grpSp>
          <p:nvGrpSpPr>
            <p:cNvPr id="7" name="Group 7"/>
            <p:cNvGrpSpPr/>
            <p:nvPr/>
          </p:nvGrpSpPr>
          <p:grpSpPr>
            <a:xfrm>
              <a:off x="0" y="0"/>
              <a:ext cx="1161183" cy="1166895"/>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5A1F4"/>
              </a:solidFill>
            </p:spPr>
            <p:txBody>
              <a:bodyPr/>
              <a:lstStyle/>
              <a:p>
                <a:pPr defTabSz="609630"/>
                <a:endParaRPr lang="en-US" sz="1200">
                  <a:solidFill>
                    <a:prstClr val="black"/>
                  </a:solidFill>
                  <a:latin typeface="Calibri"/>
                </a:endParaRPr>
              </a:p>
            </p:txBody>
          </p:sp>
        </p:grpSp>
        <p:sp>
          <p:nvSpPr>
            <p:cNvPr id="9" name="TextBox 9"/>
            <p:cNvSpPr txBox="1"/>
            <p:nvPr/>
          </p:nvSpPr>
          <p:spPr>
            <a:xfrm>
              <a:off x="202868" y="77002"/>
              <a:ext cx="755447" cy="953595"/>
            </a:xfrm>
            <a:prstGeom prst="rect">
              <a:avLst/>
            </a:prstGeom>
          </p:spPr>
          <p:txBody>
            <a:bodyPr lIns="0" tIns="0" rIns="0" bIns="0" rtlCol="0" anchor="t">
              <a:spAutoFit/>
            </a:bodyPr>
            <a:lstStyle/>
            <a:p>
              <a:pPr algn="ctr" defTabSz="609630">
                <a:lnSpc>
                  <a:spcPts val="3886"/>
                </a:lnSpc>
                <a:spcBef>
                  <a:spcPct val="0"/>
                </a:spcBef>
              </a:pPr>
              <a:r>
                <a:rPr lang="en-US" sz="2775" b="1">
                  <a:solidFill>
                    <a:srgbClr val="FFFFFF"/>
                  </a:solidFill>
                  <a:latin typeface="DM Sans Bold"/>
                  <a:ea typeface="DM Sans Bold"/>
                  <a:cs typeface="DM Sans Bold"/>
                  <a:sym typeface="DM Sans Bold"/>
                </a:rPr>
                <a:t>2</a:t>
              </a:r>
            </a:p>
          </p:txBody>
        </p:sp>
      </p:grpSp>
      <p:grpSp>
        <p:nvGrpSpPr>
          <p:cNvPr id="10" name="Group 10"/>
          <p:cNvGrpSpPr/>
          <p:nvPr/>
        </p:nvGrpSpPr>
        <p:grpSpPr>
          <a:xfrm>
            <a:off x="5355050" y="4513877"/>
            <a:ext cx="580591" cy="580909"/>
            <a:chOff x="0" y="0"/>
            <a:chExt cx="1161183" cy="1161818"/>
          </a:xfrm>
        </p:grpSpPr>
        <p:grpSp>
          <p:nvGrpSpPr>
            <p:cNvPr id="11" name="Group 11"/>
            <p:cNvGrpSpPr/>
            <p:nvPr/>
          </p:nvGrpSpPr>
          <p:grpSpPr>
            <a:xfrm>
              <a:off x="0" y="0"/>
              <a:ext cx="1161183" cy="1161818"/>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5A1F4"/>
              </a:solidFill>
            </p:spPr>
            <p:txBody>
              <a:bodyPr/>
              <a:lstStyle/>
              <a:p>
                <a:pPr defTabSz="609630"/>
                <a:endParaRPr lang="en-US" sz="1200">
                  <a:solidFill>
                    <a:prstClr val="black"/>
                  </a:solidFill>
                  <a:latin typeface="Calibri"/>
                </a:endParaRPr>
              </a:p>
            </p:txBody>
          </p:sp>
        </p:grpSp>
        <p:sp>
          <p:nvSpPr>
            <p:cNvPr id="13" name="TextBox 13"/>
            <p:cNvSpPr txBox="1"/>
            <p:nvPr/>
          </p:nvSpPr>
          <p:spPr>
            <a:xfrm>
              <a:off x="202868" y="77004"/>
              <a:ext cx="755447" cy="953594"/>
            </a:xfrm>
            <a:prstGeom prst="rect">
              <a:avLst/>
            </a:prstGeom>
          </p:spPr>
          <p:txBody>
            <a:bodyPr lIns="0" tIns="0" rIns="0" bIns="0" rtlCol="0" anchor="t">
              <a:spAutoFit/>
            </a:bodyPr>
            <a:lstStyle/>
            <a:p>
              <a:pPr algn="ctr" defTabSz="609630">
                <a:lnSpc>
                  <a:spcPts val="3886"/>
                </a:lnSpc>
                <a:spcBef>
                  <a:spcPct val="0"/>
                </a:spcBef>
              </a:pPr>
              <a:r>
                <a:rPr lang="en-US" sz="2775" b="1">
                  <a:solidFill>
                    <a:srgbClr val="FFFFFF"/>
                  </a:solidFill>
                  <a:latin typeface="DM Sans Bold"/>
                  <a:ea typeface="DM Sans Bold"/>
                  <a:cs typeface="DM Sans Bold"/>
                  <a:sym typeface="DM Sans Bold"/>
                </a:rPr>
                <a:t>3</a:t>
              </a:r>
            </a:p>
          </p:txBody>
        </p:sp>
      </p:grpSp>
      <p:grpSp>
        <p:nvGrpSpPr>
          <p:cNvPr id="14" name="Group 14"/>
          <p:cNvGrpSpPr/>
          <p:nvPr/>
        </p:nvGrpSpPr>
        <p:grpSpPr>
          <a:xfrm>
            <a:off x="5355050" y="5545636"/>
            <a:ext cx="580591" cy="580909"/>
            <a:chOff x="0" y="0"/>
            <a:chExt cx="1161183" cy="1161818"/>
          </a:xfrm>
        </p:grpSpPr>
        <p:grpSp>
          <p:nvGrpSpPr>
            <p:cNvPr id="15" name="Group 15"/>
            <p:cNvGrpSpPr/>
            <p:nvPr/>
          </p:nvGrpSpPr>
          <p:grpSpPr>
            <a:xfrm>
              <a:off x="0" y="0"/>
              <a:ext cx="1161183" cy="1161818"/>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5A1F4"/>
              </a:solidFill>
            </p:spPr>
            <p:txBody>
              <a:bodyPr/>
              <a:lstStyle/>
              <a:p>
                <a:pPr defTabSz="609630"/>
                <a:endParaRPr lang="en-US" sz="1200">
                  <a:solidFill>
                    <a:prstClr val="black"/>
                  </a:solidFill>
                  <a:latin typeface="Calibri"/>
                </a:endParaRPr>
              </a:p>
            </p:txBody>
          </p:sp>
        </p:grpSp>
        <p:sp>
          <p:nvSpPr>
            <p:cNvPr id="17" name="TextBox 17"/>
            <p:cNvSpPr txBox="1"/>
            <p:nvPr/>
          </p:nvSpPr>
          <p:spPr>
            <a:xfrm>
              <a:off x="202868" y="77004"/>
              <a:ext cx="755447" cy="953594"/>
            </a:xfrm>
            <a:prstGeom prst="rect">
              <a:avLst/>
            </a:prstGeom>
          </p:spPr>
          <p:txBody>
            <a:bodyPr lIns="0" tIns="0" rIns="0" bIns="0" rtlCol="0" anchor="t">
              <a:spAutoFit/>
            </a:bodyPr>
            <a:lstStyle/>
            <a:p>
              <a:pPr algn="ctr" defTabSz="609630">
                <a:lnSpc>
                  <a:spcPts val="3886"/>
                </a:lnSpc>
                <a:spcBef>
                  <a:spcPct val="0"/>
                </a:spcBef>
              </a:pPr>
              <a:r>
                <a:rPr lang="en-US" sz="2775" b="1">
                  <a:solidFill>
                    <a:srgbClr val="FFFFFF"/>
                  </a:solidFill>
                  <a:latin typeface="DM Sans Bold"/>
                  <a:ea typeface="DM Sans Bold"/>
                  <a:cs typeface="DM Sans Bold"/>
                  <a:sym typeface="DM Sans Bold"/>
                </a:rPr>
                <a:t>4</a:t>
              </a:r>
            </a:p>
          </p:txBody>
        </p:sp>
      </p:grpSp>
      <p:sp>
        <p:nvSpPr>
          <p:cNvPr id="18" name="Freeform 18"/>
          <p:cNvSpPr/>
          <p:nvPr/>
        </p:nvSpPr>
        <p:spPr>
          <a:xfrm>
            <a:off x="1185249" y="2651905"/>
            <a:ext cx="3596449" cy="3663049"/>
          </a:xfrm>
          <a:custGeom>
            <a:avLst/>
            <a:gdLst/>
            <a:ahLst/>
            <a:cxnLst/>
            <a:rect l="l" t="t" r="r" b="b"/>
            <a:pathLst>
              <a:path w="5394673" h="5494574">
                <a:moveTo>
                  <a:pt x="0" y="0"/>
                </a:moveTo>
                <a:lnTo>
                  <a:pt x="5394673" y="0"/>
                </a:lnTo>
                <a:lnTo>
                  <a:pt x="5394673" y="5494574"/>
                </a:lnTo>
                <a:lnTo>
                  <a:pt x="0" y="54945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9" name="TextBox 19"/>
          <p:cNvSpPr txBox="1"/>
          <p:nvPr/>
        </p:nvSpPr>
        <p:spPr>
          <a:xfrm>
            <a:off x="1688097" y="3389456"/>
            <a:ext cx="2590753" cy="1853969"/>
          </a:xfrm>
          <a:prstGeom prst="rect">
            <a:avLst/>
          </a:prstGeom>
        </p:spPr>
        <p:txBody>
          <a:bodyPr lIns="0" tIns="0" rIns="0" bIns="0" rtlCol="0" anchor="t">
            <a:spAutoFit/>
          </a:bodyPr>
          <a:lstStyle/>
          <a:p>
            <a:pPr algn="ctr" defTabSz="609630">
              <a:lnSpc>
                <a:spcPts val="4840"/>
              </a:lnSpc>
            </a:pPr>
            <a:r>
              <a:rPr lang="en-US" sz="4400" b="1" spc="-43" dirty="0">
                <a:solidFill>
                  <a:srgbClr val="00457C"/>
                </a:solidFill>
                <a:latin typeface="DM Sans Bold"/>
                <a:ea typeface="DM Sans Bold"/>
                <a:cs typeface="DM Sans Bold"/>
                <a:sym typeface="DM Sans Bold"/>
              </a:rPr>
              <a:t>What you need to know</a:t>
            </a:r>
          </a:p>
        </p:txBody>
      </p:sp>
      <p:sp>
        <p:nvSpPr>
          <p:cNvPr id="20" name="TextBox 20"/>
          <p:cNvSpPr txBox="1"/>
          <p:nvPr/>
        </p:nvSpPr>
        <p:spPr>
          <a:xfrm>
            <a:off x="6303180" y="2520270"/>
            <a:ext cx="5545503" cy="392800"/>
          </a:xfrm>
          <a:prstGeom prst="rect">
            <a:avLst/>
          </a:prstGeom>
        </p:spPr>
        <p:txBody>
          <a:bodyPr lIns="0" tIns="0" rIns="0" bIns="0" rtlCol="0" anchor="t">
            <a:spAutoFit/>
          </a:bodyPr>
          <a:lstStyle/>
          <a:p>
            <a:pPr defTabSz="609630">
              <a:lnSpc>
                <a:spcPts val="3249"/>
              </a:lnSpc>
            </a:pPr>
            <a:r>
              <a:rPr lang="en-US" sz="2321">
                <a:solidFill>
                  <a:srgbClr val="F4F7F9"/>
                </a:solidFill>
                <a:latin typeface="DM Sans"/>
                <a:ea typeface="DM Sans"/>
                <a:cs typeface="DM Sans"/>
                <a:sym typeface="DM Sans"/>
              </a:rPr>
              <a:t>What to attribute</a:t>
            </a:r>
          </a:p>
        </p:txBody>
      </p:sp>
      <p:sp>
        <p:nvSpPr>
          <p:cNvPr id="21" name="TextBox 21"/>
          <p:cNvSpPr txBox="1"/>
          <p:nvPr/>
        </p:nvSpPr>
        <p:spPr>
          <a:xfrm>
            <a:off x="6303180" y="3553130"/>
            <a:ext cx="5545503" cy="392800"/>
          </a:xfrm>
          <a:prstGeom prst="rect">
            <a:avLst/>
          </a:prstGeom>
        </p:spPr>
        <p:txBody>
          <a:bodyPr lIns="0" tIns="0" rIns="0" bIns="0" rtlCol="0" anchor="t">
            <a:spAutoFit/>
          </a:bodyPr>
          <a:lstStyle/>
          <a:p>
            <a:pPr defTabSz="609630">
              <a:lnSpc>
                <a:spcPts val="3249"/>
              </a:lnSpc>
            </a:pPr>
            <a:r>
              <a:rPr lang="en-US" sz="2321">
                <a:solidFill>
                  <a:srgbClr val="F4F7F9"/>
                </a:solidFill>
                <a:latin typeface="DM Sans"/>
                <a:ea typeface="DM Sans"/>
                <a:cs typeface="DM Sans"/>
                <a:sym typeface="DM Sans"/>
              </a:rPr>
              <a:t>How to cite</a:t>
            </a:r>
          </a:p>
        </p:txBody>
      </p:sp>
      <p:sp>
        <p:nvSpPr>
          <p:cNvPr id="22" name="TextBox 22"/>
          <p:cNvSpPr txBox="1"/>
          <p:nvPr/>
        </p:nvSpPr>
        <p:spPr>
          <a:xfrm>
            <a:off x="6303180" y="4586158"/>
            <a:ext cx="5545503" cy="392800"/>
          </a:xfrm>
          <a:prstGeom prst="rect">
            <a:avLst/>
          </a:prstGeom>
        </p:spPr>
        <p:txBody>
          <a:bodyPr lIns="0" tIns="0" rIns="0" bIns="0" rtlCol="0" anchor="t">
            <a:spAutoFit/>
          </a:bodyPr>
          <a:lstStyle/>
          <a:p>
            <a:pPr defTabSz="609630">
              <a:lnSpc>
                <a:spcPts val="3249"/>
              </a:lnSpc>
            </a:pPr>
            <a:r>
              <a:rPr lang="en-US" sz="2321">
                <a:solidFill>
                  <a:srgbClr val="F4F7F9"/>
                </a:solidFill>
                <a:latin typeface="DM Sans"/>
                <a:ea typeface="DM Sans"/>
                <a:cs typeface="DM Sans"/>
                <a:sym typeface="DM Sans"/>
              </a:rPr>
              <a:t>How to quote and paraphrase</a:t>
            </a:r>
          </a:p>
        </p:txBody>
      </p:sp>
      <p:sp>
        <p:nvSpPr>
          <p:cNvPr id="23" name="TextBox 23"/>
          <p:cNvSpPr txBox="1"/>
          <p:nvPr/>
        </p:nvSpPr>
        <p:spPr>
          <a:xfrm>
            <a:off x="6303180" y="5619186"/>
            <a:ext cx="5545503" cy="392800"/>
          </a:xfrm>
          <a:prstGeom prst="rect">
            <a:avLst/>
          </a:prstGeom>
        </p:spPr>
        <p:txBody>
          <a:bodyPr lIns="0" tIns="0" rIns="0" bIns="0" rtlCol="0" anchor="t">
            <a:spAutoFit/>
          </a:bodyPr>
          <a:lstStyle/>
          <a:p>
            <a:pPr defTabSz="609630">
              <a:lnSpc>
                <a:spcPts val="3249"/>
              </a:lnSpc>
            </a:pPr>
            <a:r>
              <a:rPr lang="en-US" sz="2321">
                <a:solidFill>
                  <a:srgbClr val="F4F7F9"/>
                </a:solidFill>
                <a:latin typeface="DM Sans"/>
                <a:ea typeface="DM Sans"/>
                <a:cs typeface="DM Sans"/>
                <a:sym typeface="DM Sans"/>
              </a:rPr>
              <a:t>How to be in control of your authorship</a:t>
            </a:r>
          </a:p>
        </p:txBody>
      </p:sp>
      <p:sp>
        <p:nvSpPr>
          <p:cNvPr id="24" name="Freeform 24"/>
          <p:cNvSpPr/>
          <p:nvPr/>
        </p:nvSpPr>
        <p:spPr>
          <a:xfrm rot="-427442">
            <a:off x="522946" y="5063452"/>
            <a:ext cx="1324607" cy="1307749"/>
          </a:xfrm>
          <a:custGeom>
            <a:avLst/>
            <a:gdLst/>
            <a:ahLst/>
            <a:cxnLst/>
            <a:rect l="l" t="t" r="r" b="b"/>
            <a:pathLst>
              <a:path w="1986911" h="1961623">
                <a:moveTo>
                  <a:pt x="0" y="0"/>
                </a:moveTo>
                <a:lnTo>
                  <a:pt x="1986911" y="0"/>
                </a:lnTo>
                <a:lnTo>
                  <a:pt x="1986911" y="1961622"/>
                </a:lnTo>
                <a:lnTo>
                  <a:pt x="0" y="19616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25" name="Group 25"/>
          <p:cNvGrpSpPr/>
          <p:nvPr/>
        </p:nvGrpSpPr>
        <p:grpSpPr>
          <a:xfrm>
            <a:off x="-106510" y="-6350"/>
            <a:ext cx="12401123" cy="809679"/>
            <a:chOff x="0" y="0"/>
            <a:chExt cx="24802246" cy="1619358"/>
          </a:xfrm>
        </p:grpSpPr>
        <p:grpSp>
          <p:nvGrpSpPr>
            <p:cNvPr id="26" name="Group 26"/>
            <p:cNvGrpSpPr/>
            <p:nvPr/>
          </p:nvGrpSpPr>
          <p:grpSpPr>
            <a:xfrm>
              <a:off x="0" y="0"/>
              <a:ext cx="24802246" cy="1619358"/>
              <a:chOff x="0" y="0"/>
              <a:chExt cx="30241624" cy="1974499"/>
            </a:xfrm>
          </p:grpSpPr>
          <p:sp>
            <p:nvSpPr>
              <p:cNvPr id="27" name="Freeform 27"/>
              <p:cNvSpPr/>
              <p:nvPr/>
            </p:nvSpPr>
            <p:spPr>
              <a:xfrm>
                <a:off x="0" y="0"/>
                <a:ext cx="30241624" cy="1974499"/>
              </a:xfrm>
              <a:custGeom>
                <a:avLst/>
                <a:gdLst/>
                <a:ahLst/>
                <a:cxnLst/>
                <a:rect l="l" t="t" r="r" b="b"/>
                <a:pathLst>
                  <a:path w="30241624" h="1974499">
                    <a:moveTo>
                      <a:pt x="30117163" y="1974499"/>
                    </a:moveTo>
                    <a:lnTo>
                      <a:pt x="124460" y="1974499"/>
                    </a:lnTo>
                    <a:cubicBezTo>
                      <a:pt x="55880" y="1974499"/>
                      <a:pt x="0" y="1918619"/>
                      <a:pt x="0" y="1850039"/>
                    </a:cubicBezTo>
                    <a:lnTo>
                      <a:pt x="0" y="124460"/>
                    </a:lnTo>
                    <a:cubicBezTo>
                      <a:pt x="0" y="55880"/>
                      <a:pt x="55880" y="0"/>
                      <a:pt x="124460" y="0"/>
                    </a:cubicBezTo>
                    <a:lnTo>
                      <a:pt x="30117163" y="0"/>
                    </a:lnTo>
                    <a:cubicBezTo>
                      <a:pt x="30185745" y="0"/>
                      <a:pt x="30241624" y="55880"/>
                      <a:pt x="30241624" y="124460"/>
                    </a:cubicBezTo>
                    <a:lnTo>
                      <a:pt x="30241624" y="1850039"/>
                    </a:lnTo>
                    <a:cubicBezTo>
                      <a:pt x="30241624" y="1918619"/>
                      <a:pt x="30185745" y="1974499"/>
                      <a:pt x="30117163" y="1974499"/>
                    </a:cubicBezTo>
                    <a:close/>
                  </a:path>
                </a:pathLst>
              </a:custGeom>
              <a:solidFill>
                <a:srgbClr val="F4F7F9"/>
              </a:solidFill>
            </p:spPr>
            <p:txBody>
              <a:bodyPr/>
              <a:lstStyle/>
              <a:p>
                <a:pPr defTabSz="609630"/>
                <a:endParaRPr lang="en-US" sz="1200">
                  <a:solidFill>
                    <a:prstClr val="black"/>
                  </a:solidFill>
                  <a:latin typeface="Calibri"/>
                </a:endParaRPr>
              </a:p>
            </p:txBody>
          </p:sp>
        </p:grpSp>
        <p:sp>
          <p:nvSpPr>
            <p:cNvPr id="28" name="TextBox 28"/>
            <p:cNvSpPr txBox="1"/>
            <p:nvPr/>
          </p:nvSpPr>
          <p:spPr>
            <a:xfrm>
              <a:off x="909332" y="594996"/>
              <a:ext cx="5244058" cy="487312"/>
            </a:xfrm>
            <a:prstGeom prst="rect">
              <a:avLst/>
            </a:prstGeom>
          </p:spPr>
          <p:txBody>
            <a:bodyPr lIns="0" tIns="0" rIns="0" bIns="0" rtlCol="0" anchor="t">
              <a:spAutoFit/>
            </a:bodyPr>
            <a:lstStyle/>
            <a:p>
              <a:pPr defTabSz="609630">
                <a:lnSpc>
                  <a:spcPts val="1960"/>
                </a:lnSpc>
              </a:pPr>
              <a:r>
                <a:rPr lang="en-US" sz="1400">
                  <a:solidFill>
                    <a:srgbClr val="100F0D"/>
                  </a:solidFill>
                  <a:latin typeface="DM Sans"/>
                  <a:ea typeface="DM Sans"/>
                  <a:cs typeface="DM Sans"/>
                  <a:sym typeface="DM Sans"/>
                </a:rPr>
                <a:t>Plagiarism Prevention</a:t>
              </a:r>
            </a:p>
          </p:txBody>
        </p:sp>
        <p:sp>
          <p:nvSpPr>
            <p:cNvPr id="29" name="Freeform 29"/>
            <p:cNvSpPr/>
            <p:nvPr/>
          </p:nvSpPr>
          <p:spPr>
            <a:xfrm>
              <a:off x="22219681" y="77732"/>
              <a:ext cx="1855451" cy="1477755"/>
            </a:xfrm>
            <a:custGeom>
              <a:avLst/>
              <a:gdLst/>
              <a:ahLst/>
              <a:cxnLst/>
              <a:rect l="l" t="t" r="r" b="b"/>
              <a:pathLst>
                <a:path w="1855451" h="1477755">
                  <a:moveTo>
                    <a:pt x="0" y="0"/>
                  </a:moveTo>
                  <a:lnTo>
                    <a:pt x="1855451" y="0"/>
                  </a:lnTo>
                  <a:lnTo>
                    <a:pt x="1855451" y="1477756"/>
                  </a:lnTo>
                  <a:lnTo>
                    <a:pt x="0" y="1477756"/>
                  </a:lnTo>
                  <a:lnTo>
                    <a:pt x="0" y="0"/>
                  </a:lnTo>
                  <a:close/>
                </a:path>
              </a:pathLst>
            </a:custGeom>
            <a:blipFill>
              <a:blip r:embed="rId6"/>
              <a:stretch>
                <a:fillRect l="-117380" t="-215"/>
              </a:stretch>
            </a:blipFill>
          </p:spPr>
          <p:txBody>
            <a:bodyPr/>
            <a:lstStyle/>
            <a:p>
              <a:pPr defTabSz="609630"/>
              <a:endParaRPr lang="en-US" sz="1200">
                <a:solidFill>
                  <a:prstClr val="black"/>
                </a:solidFill>
                <a:latin typeface="Calibri"/>
              </a:endParaRPr>
            </a:p>
          </p:txBody>
        </p:sp>
        <p:sp>
          <p:nvSpPr>
            <p:cNvPr id="30" name="Freeform 30"/>
            <p:cNvSpPr/>
            <p:nvPr/>
          </p:nvSpPr>
          <p:spPr>
            <a:xfrm>
              <a:off x="20082927" y="77732"/>
              <a:ext cx="2136754" cy="1477755"/>
            </a:xfrm>
            <a:custGeom>
              <a:avLst/>
              <a:gdLst/>
              <a:ahLst/>
              <a:cxnLst/>
              <a:rect l="l" t="t" r="r" b="b"/>
              <a:pathLst>
                <a:path w="2136754" h="1477755">
                  <a:moveTo>
                    <a:pt x="0" y="0"/>
                  </a:moveTo>
                  <a:lnTo>
                    <a:pt x="2136754" y="0"/>
                  </a:lnTo>
                  <a:lnTo>
                    <a:pt x="2136754" y="1477756"/>
                  </a:lnTo>
                  <a:lnTo>
                    <a:pt x="0" y="147775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EF8377-158B-15A8-1263-4718B5C79C7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A809DCC-3B1F-CAD4-25A3-9DC090EF5F7D}"/>
              </a:ext>
            </a:extLst>
          </p:cNvPr>
          <p:cNvPicPr>
            <a:picLocks noChangeAspect="1"/>
          </p:cNvPicPr>
          <p:nvPr/>
        </p:nvPicPr>
        <p:blipFill rotWithShape="1">
          <a:blip r:embed="rId3">
            <a:alphaModFix amt="76000"/>
          </a:blip>
          <a:srcRect l="-92" t="58" r="92" b="-9316"/>
          <a:stretch/>
        </p:blipFill>
        <p:spPr>
          <a:xfrm>
            <a:off x="-4998719" y="-3877723"/>
            <a:ext cx="19171920" cy="11764218"/>
          </a:xfrm>
          <a:prstGeom prst="rect">
            <a:avLst/>
          </a:prstGeom>
        </p:spPr>
      </p:pic>
      <p:pic>
        <p:nvPicPr>
          <p:cNvPr id="16" name="Picture 15">
            <a:extLst>
              <a:ext uri="{FF2B5EF4-FFF2-40B4-BE49-F238E27FC236}">
                <a16:creationId xmlns:a16="http://schemas.microsoft.com/office/drawing/2014/main" id="{CCD71EC5-1090-3266-E0B4-DBA59E2CA5AA}"/>
              </a:ext>
            </a:extLst>
          </p:cNvPr>
          <p:cNvPicPr>
            <a:picLocks noChangeAspect="1"/>
          </p:cNvPicPr>
          <p:nvPr/>
        </p:nvPicPr>
        <p:blipFill>
          <a:blip r:embed="rId4"/>
          <a:stretch>
            <a:fillRect/>
          </a:stretch>
        </p:blipFill>
        <p:spPr>
          <a:xfrm>
            <a:off x="156755" y="226614"/>
            <a:ext cx="1397725" cy="960936"/>
          </a:xfrm>
          <a:prstGeom prst="rect">
            <a:avLst/>
          </a:prstGeom>
        </p:spPr>
      </p:pic>
      <p:pic>
        <p:nvPicPr>
          <p:cNvPr id="24" name="Picture 23" descr="A feather pen and a sword&#10;&#10;Description automatically generated">
            <a:extLst>
              <a:ext uri="{FF2B5EF4-FFF2-40B4-BE49-F238E27FC236}">
                <a16:creationId xmlns:a16="http://schemas.microsoft.com/office/drawing/2014/main" id="{8CA2AA3A-B542-6623-087A-9422687D6D49}"/>
              </a:ext>
            </a:extLst>
          </p:cNvPr>
          <p:cNvPicPr>
            <a:picLocks noChangeAspect="1"/>
          </p:cNvPicPr>
          <p:nvPr/>
        </p:nvPicPr>
        <p:blipFill>
          <a:blip r:embed="rId5"/>
          <a:stretch>
            <a:fillRect/>
          </a:stretch>
        </p:blipFill>
        <p:spPr>
          <a:xfrm>
            <a:off x="1404745" y="64767"/>
            <a:ext cx="1729048" cy="1195790"/>
          </a:xfrm>
          <a:prstGeom prst="rect">
            <a:avLst/>
          </a:prstGeom>
        </p:spPr>
      </p:pic>
      <p:sp>
        <p:nvSpPr>
          <p:cNvPr id="6" name="TextBox 5">
            <a:extLst>
              <a:ext uri="{FF2B5EF4-FFF2-40B4-BE49-F238E27FC236}">
                <a16:creationId xmlns:a16="http://schemas.microsoft.com/office/drawing/2014/main" id="{460053AB-7993-5842-3F89-E83C8B261BDD}"/>
              </a:ext>
            </a:extLst>
          </p:cNvPr>
          <p:cNvSpPr txBox="1"/>
          <p:nvPr/>
        </p:nvSpPr>
        <p:spPr>
          <a:xfrm>
            <a:off x="1" y="1837965"/>
            <a:ext cx="12191999" cy="2877711"/>
          </a:xfrm>
          <a:prstGeom prst="rect">
            <a:avLst/>
          </a:prstGeom>
          <a:solidFill>
            <a:schemeClr val="bg1">
              <a:alpha val="71000"/>
            </a:schemeClr>
          </a:solidFill>
          <a:ln w="28575">
            <a:noFill/>
          </a:ln>
          <a:effectLst/>
        </p:spPr>
        <p:txBody>
          <a:bodyPr wrap="square" lIns="91440" tIns="182880" bIns="91440" rtlCol="0">
            <a:spAutoFit/>
          </a:bodyPr>
          <a:lstStyle/>
          <a:p>
            <a:pPr marR="0" lvl="0" algn="ctr" defTabSz="457200" rtl="0" eaLnBrk="1" fontAlgn="auto" latinLnBrk="0" hangingPunct="1">
              <a:lnSpc>
                <a:spcPct val="100000"/>
              </a:lnSpc>
              <a:spcBef>
                <a:spcPts val="1200"/>
              </a:spcBef>
              <a:spcAft>
                <a:spcPts val="1200"/>
              </a:spcAft>
              <a:buClrTx/>
              <a:buSzTx/>
              <a:tabLst/>
              <a:defRPr/>
            </a:pPr>
            <a:r>
              <a:rPr kumimoji="0" lang="en-US" sz="3200" b="1" i="1" u="none" strike="noStrike" kern="1200" cap="none" spc="0" normalizeH="0" baseline="0" noProof="0" dirty="0">
                <a:uLnTx/>
                <a:uFillTx/>
                <a:latin typeface="Aptos" panose="020B0004020202020204" pitchFamily="34" charset="0"/>
              </a:rPr>
              <a:t>Housekeeping</a:t>
            </a:r>
            <a:endParaRPr lang="en-US" sz="3200" b="1" i="1" dirty="0">
              <a:ln w="3175">
                <a:noFill/>
              </a:ln>
              <a:latin typeface="Aptos" panose="020B0004020202020204" pitchFamily="34" charset="0"/>
            </a:endParaRPr>
          </a:p>
          <a:p>
            <a:pPr algn="ctr">
              <a:spcAft>
                <a:spcPts val="600"/>
              </a:spcAft>
              <a:defRPr/>
            </a:pPr>
            <a:r>
              <a:rPr lang="en-US" sz="2800" dirty="0">
                <a:ln w="3175">
                  <a:noFill/>
                </a:ln>
                <a:latin typeface="Aptos" panose="020B0004020202020204" pitchFamily="34" charset="0"/>
              </a:rPr>
              <a:t>Webinar Q&amp;A </a:t>
            </a:r>
          </a:p>
          <a:p>
            <a:pPr algn="ctr">
              <a:spcAft>
                <a:spcPts val="600"/>
              </a:spcAft>
              <a:defRPr/>
            </a:pPr>
            <a:r>
              <a:rPr lang="en-US" sz="2800" dirty="0">
                <a:ln w="3175">
                  <a:noFill/>
                </a:ln>
                <a:effectLst>
                  <a:innerShdw blurRad="63500" dist="50800" dir="13500000">
                    <a:prstClr val="black">
                      <a:alpha val="50000"/>
                    </a:prstClr>
                  </a:innerShdw>
                </a:effectLst>
                <a:latin typeface="Aptos" panose="020B0004020202020204" pitchFamily="34" charset="0"/>
              </a:rPr>
              <a:t>Slides online now, video later</a:t>
            </a:r>
          </a:p>
          <a:p>
            <a:pPr algn="ctr">
              <a:spcAft>
                <a:spcPts val="600"/>
              </a:spcAft>
              <a:defRPr/>
            </a:pPr>
            <a:r>
              <a:rPr lang="en-US" sz="2800" dirty="0">
                <a:ln w="3175">
                  <a:noFill/>
                </a:ln>
                <a:effectLst>
                  <a:innerShdw blurRad="63500" dist="50800" dir="13500000">
                    <a:prstClr val="black">
                      <a:alpha val="50000"/>
                    </a:prstClr>
                  </a:innerShdw>
                </a:effectLst>
                <a:latin typeface="Aptos" panose="020B0004020202020204" pitchFamily="34" charset="0"/>
              </a:rPr>
              <a:t>Attendance credit</a:t>
            </a:r>
          </a:p>
          <a:p>
            <a:pPr algn="ctr">
              <a:spcAft>
                <a:spcPts val="1200"/>
              </a:spcAft>
              <a:defRPr/>
            </a:pPr>
            <a:r>
              <a:rPr lang="en-US" sz="2800" dirty="0">
                <a:ln w="3175">
                  <a:noFill/>
                </a:ln>
                <a:effectLst>
                  <a:innerShdw blurRad="63500" dist="50800" dir="13500000">
                    <a:prstClr val="black">
                      <a:alpha val="50000"/>
                    </a:prstClr>
                  </a:innerShdw>
                </a:effectLst>
                <a:latin typeface="Aptos" panose="020B0004020202020204" pitchFamily="34" charset="0"/>
              </a:rPr>
              <a:t>5-minute break</a:t>
            </a:r>
            <a:endParaRPr kumimoji="0" lang="en-US" sz="2800" u="none" strike="noStrike" kern="1200" cap="none" spc="0" normalizeH="0" baseline="0" noProof="0" dirty="0">
              <a:ln w="3175">
                <a:noFill/>
              </a:ln>
              <a:uLnTx/>
              <a:uFillTx/>
              <a:latin typeface="Aptos" panose="020B0004020202020204" pitchFamily="34" charset="0"/>
            </a:endParaRPr>
          </a:p>
        </p:txBody>
      </p:sp>
      <p:sp>
        <p:nvSpPr>
          <p:cNvPr id="2" name="TextBox 1">
            <a:extLst>
              <a:ext uri="{FF2B5EF4-FFF2-40B4-BE49-F238E27FC236}">
                <a16:creationId xmlns:a16="http://schemas.microsoft.com/office/drawing/2014/main" id="{4C34DB50-2465-F892-0130-A988D73C61DF}"/>
              </a:ext>
            </a:extLst>
          </p:cNvPr>
          <p:cNvSpPr txBox="1"/>
          <p:nvPr/>
        </p:nvSpPr>
        <p:spPr>
          <a:xfrm>
            <a:off x="1161535" y="5364894"/>
            <a:ext cx="10084825" cy="1200329"/>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chemeClr val="tx1"/>
                  </a:solidFill>
                </a:ln>
                <a:solidFill>
                  <a:srgbClr val="FFD459"/>
                </a:solidFill>
                <a:uLnTx/>
                <a:uFillTx/>
                <a:latin typeface="Aptos" panose="020B0004020202020204" pitchFamily="34" charset="0"/>
              </a:rPr>
              <a:t>Foundations of Academic Writing</a:t>
            </a:r>
            <a:endParaRPr kumimoji="0" lang="en-US" sz="400" b="1" i="0" u="none" strike="noStrike" kern="1200" cap="none" spc="0" normalizeH="0" baseline="0" noProof="0" dirty="0">
              <a:ln w="12700">
                <a:solidFill>
                  <a:schemeClr val="tx1"/>
                </a:solidFill>
              </a:ln>
              <a:solidFill>
                <a:srgbClr val="FFD459"/>
              </a:solidFill>
              <a:uLnTx/>
              <a:uFillTx/>
              <a:latin typeface="Aptos" panose="020B00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chemeClr val="tx1"/>
                  </a:solidFill>
                </a:ln>
                <a:solidFill>
                  <a:srgbClr val="FFD459"/>
                </a:solidFill>
                <a:uLnTx/>
                <a:uFillTx/>
                <a:latin typeface="Aptos" panose="020B0004020202020204" pitchFamily="34" charset="0"/>
              </a:rPr>
              <a:t>JANUARY 2025</a:t>
            </a:r>
            <a:endParaRPr kumimoji="0" lang="en-US" sz="1600" b="1" i="0" u="none" strike="noStrike" kern="1200" cap="none" spc="0" normalizeH="0" baseline="0" noProof="0" dirty="0">
              <a:ln w="12700">
                <a:solidFill>
                  <a:schemeClr val="tx1"/>
                </a:solidFill>
              </a:ln>
              <a:solidFill>
                <a:srgbClr val="FFD459"/>
              </a:solidFill>
              <a:uLnTx/>
              <a:uFillTx/>
              <a:latin typeface="Aptos" panose="020B0004020202020204" pitchFamily="34" charset="0"/>
            </a:endParaRPr>
          </a:p>
        </p:txBody>
      </p:sp>
    </p:spTree>
    <p:extLst>
      <p:ext uri="{BB962C8B-B14F-4D97-AF65-F5344CB8AC3E}">
        <p14:creationId xmlns:p14="http://schemas.microsoft.com/office/powerpoint/2010/main" val="3759463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57C"/>
        </a:solidFill>
        <a:effectLst/>
      </p:bgPr>
    </p:bg>
    <p:spTree>
      <p:nvGrpSpPr>
        <p:cNvPr id="1" name=""/>
        <p:cNvGrpSpPr/>
        <p:nvPr/>
      </p:nvGrpSpPr>
      <p:grpSpPr>
        <a:xfrm>
          <a:off x="0" y="0"/>
          <a:ext cx="0" cy="0"/>
          <a:chOff x="0" y="0"/>
          <a:chExt cx="0" cy="0"/>
        </a:xfrm>
      </p:grpSpPr>
      <p:sp>
        <p:nvSpPr>
          <p:cNvPr id="2" name="Freeform 2"/>
          <p:cNvSpPr/>
          <p:nvPr/>
        </p:nvSpPr>
        <p:spPr>
          <a:xfrm>
            <a:off x="7534684" y="2625455"/>
            <a:ext cx="3639115" cy="2084221"/>
          </a:xfrm>
          <a:custGeom>
            <a:avLst/>
            <a:gdLst/>
            <a:ahLst/>
            <a:cxnLst/>
            <a:rect l="l" t="t" r="r" b="b"/>
            <a:pathLst>
              <a:path w="5458673" h="3126331">
                <a:moveTo>
                  <a:pt x="0" y="0"/>
                </a:moveTo>
                <a:lnTo>
                  <a:pt x="5458673" y="0"/>
                </a:lnTo>
                <a:lnTo>
                  <a:pt x="5458673" y="3126332"/>
                </a:lnTo>
                <a:lnTo>
                  <a:pt x="0" y="31263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21" name="Group 21"/>
          <p:cNvGrpSpPr/>
          <p:nvPr/>
        </p:nvGrpSpPr>
        <p:grpSpPr>
          <a:xfrm>
            <a:off x="-106510" y="-6350"/>
            <a:ext cx="12401123" cy="809679"/>
            <a:chOff x="0" y="0"/>
            <a:chExt cx="24802246" cy="1619358"/>
          </a:xfrm>
        </p:grpSpPr>
        <p:grpSp>
          <p:nvGrpSpPr>
            <p:cNvPr id="22" name="Group 22"/>
            <p:cNvGrpSpPr/>
            <p:nvPr/>
          </p:nvGrpSpPr>
          <p:grpSpPr>
            <a:xfrm>
              <a:off x="0" y="0"/>
              <a:ext cx="24802246" cy="1619358"/>
              <a:chOff x="0" y="0"/>
              <a:chExt cx="30241624" cy="1974499"/>
            </a:xfrm>
          </p:grpSpPr>
          <p:sp>
            <p:nvSpPr>
              <p:cNvPr id="23" name="Freeform 23"/>
              <p:cNvSpPr/>
              <p:nvPr/>
            </p:nvSpPr>
            <p:spPr>
              <a:xfrm>
                <a:off x="0" y="0"/>
                <a:ext cx="30241624" cy="1974499"/>
              </a:xfrm>
              <a:custGeom>
                <a:avLst/>
                <a:gdLst/>
                <a:ahLst/>
                <a:cxnLst/>
                <a:rect l="l" t="t" r="r" b="b"/>
                <a:pathLst>
                  <a:path w="30241624" h="1974499">
                    <a:moveTo>
                      <a:pt x="30117163" y="1974499"/>
                    </a:moveTo>
                    <a:lnTo>
                      <a:pt x="124460" y="1974499"/>
                    </a:lnTo>
                    <a:cubicBezTo>
                      <a:pt x="55880" y="1974499"/>
                      <a:pt x="0" y="1918619"/>
                      <a:pt x="0" y="1850039"/>
                    </a:cubicBezTo>
                    <a:lnTo>
                      <a:pt x="0" y="124460"/>
                    </a:lnTo>
                    <a:cubicBezTo>
                      <a:pt x="0" y="55880"/>
                      <a:pt x="55880" y="0"/>
                      <a:pt x="124460" y="0"/>
                    </a:cubicBezTo>
                    <a:lnTo>
                      <a:pt x="30117163" y="0"/>
                    </a:lnTo>
                    <a:cubicBezTo>
                      <a:pt x="30185745" y="0"/>
                      <a:pt x="30241624" y="55880"/>
                      <a:pt x="30241624" y="124460"/>
                    </a:cubicBezTo>
                    <a:lnTo>
                      <a:pt x="30241624" y="1850039"/>
                    </a:lnTo>
                    <a:cubicBezTo>
                      <a:pt x="30241624" y="1918619"/>
                      <a:pt x="30185745" y="1974499"/>
                      <a:pt x="30117163" y="1974499"/>
                    </a:cubicBezTo>
                    <a:close/>
                  </a:path>
                </a:pathLst>
              </a:custGeom>
              <a:solidFill>
                <a:srgbClr val="F4F7F9"/>
              </a:solidFill>
            </p:spPr>
            <p:txBody>
              <a:bodyPr/>
              <a:lstStyle/>
              <a:p>
                <a:pPr defTabSz="609630"/>
                <a:endParaRPr lang="en-US" sz="1200">
                  <a:solidFill>
                    <a:prstClr val="black"/>
                  </a:solidFill>
                  <a:latin typeface="Calibri"/>
                </a:endParaRPr>
              </a:p>
            </p:txBody>
          </p:sp>
        </p:grpSp>
        <p:sp>
          <p:nvSpPr>
            <p:cNvPr id="24" name="TextBox 24"/>
            <p:cNvSpPr txBox="1"/>
            <p:nvPr/>
          </p:nvSpPr>
          <p:spPr>
            <a:xfrm>
              <a:off x="909332" y="594996"/>
              <a:ext cx="5244058" cy="487312"/>
            </a:xfrm>
            <a:prstGeom prst="rect">
              <a:avLst/>
            </a:prstGeom>
          </p:spPr>
          <p:txBody>
            <a:bodyPr lIns="0" tIns="0" rIns="0" bIns="0" rtlCol="0" anchor="t">
              <a:spAutoFit/>
            </a:bodyPr>
            <a:lstStyle/>
            <a:p>
              <a:pPr defTabSz="609630">
                <a:lnSpc>
                  <a:spcPts val="1960"/>
                </a:lnSpc>
              </a:pPr>
              <a:r>
                <a:rPr lang="en-US" sz="1400">
                  <a:solidFill>
                    <a:srgbClr val="100F0D"/>
                  </a:solidFill>
                  <a:latin typeface="DM Sans"/>
                  <a:ea typeface="DM Sans"/>
                  <a:cs typeface="DM Sans"/>
                  <a:sym typeface="DM Sans"/>
                </a:rPr>
                <a:t>Plagiarism Prevention</a:t>
              </a:r>
            </a:p>
          </p:txBody>
        </p:sp>
        <p:sp>
          <p:nvSpPr>
            <p:cNvPr id="25" name="Freeform 25"/>
            <p:cNvSpPr/>
            <p:nvPr/>
          </p:nvSpPr>
          <p:spPr>
            <a:xfrm>
              <a:off x="22219681" y="77732"/>
              <a:ext cx="1855451" cy="1477755"/>
            </a:xfrm>
            <a:custGeom>
              <a:avLst/>
              <a:gdLst/>
              <a:ahLst/>
              <a:cxnLst/>
              <a:rect l="l" t="t" r="r" b="b"/>
              <a:pathLst>
                <a:path w="1855451" h="1477755">
                  <a:moveTo>
                    <a:pt x="0" y="0"/>
                  </a:moveTo>
                  <a:lnTo>
                    <a:pt x="1855451" y="0"/>
                  </a:lnTo>
                  <a:lnTo>
                    <a:pt x="1855451" y="1477756"/>
                  </a:lnTo>
                  <a:lnTo>
                    <a:pt x="0" y="1477756"/>
                  </a:lnTo>
                  <a:lnTo>
                    <a:pt x="0" y="0"/>
                  </a:lnTo>
                  <a:close/>
                </a:path>
              </a:pathLst>
            </a:custGeom>
            <a:blipFill>
              <a:blip r:embed="rId5"/>
              <a:stretch>
                <a:fillRect l="-117380" t="-215"/>
              </a:stretch>
            </a:blipFill>
          </p:spPr>
          <p:txBody>
            <a:bodyPr/>
            <a:lstStyle/>
            <a:p>
              <a:pPr defTabSz="609630"/>
              <a:endParaRPr lang="en-US" sz="1200">
                <a:solidFill>
                  <a:prstClr val="black"/>
                </a:solidFill>
                <a:latin typeface="Calibri"/>
              </a:endParaRPr>
            </a:p>
          </p:txBody>
        </p:sp>
        <p:sp>
          <p:nvSpPr>
            <p:cNvPr id="26" name="Freeform 26"/>
            <p:cNvSpPr/>
            <p:nvPr/>
          </p:nvSpPr>
          <p:spPr>
            <a:xfrm>
              <a:off x="20082927" y="77732"/>
              <a:ext cx="2136754" cy="1477755"/>
            </a:xfrm>
            <a:custGeom>
              <a:avLst/>
              <a:gdLst/>
              <a:ahLst/>
              <a:cxnLst/>
              <a:rect l="l" t="t" r="r" b="b"/>
              <a:pathLst>
                <a:path w="2136754" h="1477755">
                  <a:moveTo>
                    <a:pt x="0" y="0"/>
                  </a:moveTo>
                  <a:lnTo>
                    <a:pt x="2136754" y="0"/>
                  </a:lnTo>
                  <a:lnTo>
                    <a:pt x="2136754" y="1477756"/>
                  </a:lnTo>
                  <a:lnTo>
                    <a:pt x="0" y="1477756"/>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sp>
        <p:nvSpPr>
          <p:cNvPr id="45" name="TextBox 45"/>
          <p:cNvSpPr txBox="1"/>
          <p:nvPr/>
        </p:nvSpPr>
        <p:spPr>
          <a:xfrm>
            <a:off x="6764549" y="4964072"/>
            <a:ext cx="4056706" cy="1327095"/>
          </a:xfrm>
          <a:prstGeom prst="rect">
            <a:avLst/>
          </a:prstGeom>
        </p:spPr>
        <p:txBody>
          <a:bodyPr lIns="0" tIns="0" rIns="0" bIns="0" rtlCol="0" anchor="t">
            <a:spAutoFit/>
          </a:bodyPr>
          <a:lstStyle/>
          <a:p>
            <a:pPr algn="ctr" defTabSz="609630">
              <a:lnSpc>
                <a:spcPts val="3546"/>
              </a:lnSpc>
            </a:pPr>
            <a:r>
              <a:rPr lang="en-US" sz="2533" dirty="0">
                <a:solidFill>
                  <a:srgbClr val="F4F7F9"/>
                </a:solidFill>
                <a:latin typeface="DM Sans"/>
                <a:ea typeface="DM Sans"/>
                <a:cs typeface="DM Sans"/>
                <a:sym typeface="DM Sans"/>
              </a:rPr>
              <a:t>Attribution =</a:t>
            </a:r>
          </a:p>
          <a:p>
            <a:pPr algn="ctr" defTabSz="609630">
              <a:lnSpc>
                <a:spcPts val="3546"/>
              </a:lnSpc>
            </a:pPr>
            <a:r>
              <a:rPr lang="en-US" sz="2533" dirty="0">
                <a:solidFill>
                  <a:srgbClr val="F4F7F9"/>
                </a:solidFill>
                <a:latin typeface="DM Sans"/>
                <a:ea typeface="DM Sans"/>
                <a:cs typeface="DM Sans"/>
                <a:sym typeface="DM Sans"/>
              </a:rPr>
              <a:t>crediting what you borrowed</a:t>
            </a:r>
          </a:p>
        </p:txBody>
      </p:sp>
      <p:sp>
        <p:nvSpPr>
          <p:cNvPr id="46" name="TextBox 46"/>
          <p:cNvSpPr txBox="1"/>
          <p:nvPr/>
        </p:nvSpPr>
        <p:spPr>
          <a:xfrm>
            <a:off x="7689114" y="3268811"/>
            <a:ext cx="3330254" cy="439351"/>
          </a:xfrm>
          <a:prstGeom prst="rect">
            <a:avLst/>
          </a:prstGeom>
        </p:spPr>
        <p:txBody>
          <a:bodyPr lIns="0" tIns="0" rIns="0" bIns="0" rtlCol="0" anchor="t">
            <a:spAutoFit/>
          </a:bodyPr>
          <a:lstStyle/>
          <a:p>
            <a:pPr algn="ctr" defTabSz="609630">
              <a:lnSpc>
                <a:spcPts val="3373"/>
              </a:lnSpc>
            </a:pPr>
            <a:r>
              <a:rPr lang="en-US" sz="3066" b="1" spc="-30" dirty="0">
                <a:solidFill>
                  <a:srgbClr val="1F497D">
                    <a:lumMod val="75000"/>
                  </a:srgbClr>
                </a:solidFill>
                <a:latin typeface="DM Sans Bold"/>
                <a:ea typeface="DM Sans Bold"/>
                <a:cs typeface="DM Sans Bold"/>
                <a:sym typeface="DM Sans Bold"/>
              </a:rPr>
              <a:t>What to attribute</a:t>
            </a:r>
          </a:p>
        </p:txBody>
      </p:sp>
      <p:grpSp>
        <p:nvGrpSpPr>
          <p:cNvPr id="93" name="Group 3">
            <a:extLst>
              <a:ext uri="{FF2B5EF4-FFF2-40B4-BE49-F238E27FC236}">
                <a16:creationId xmlns:a16="http://schemas.microsoft.com/office/drawing/2014/main" id="{A5C29A01-A895-5B85-456F-8EBDAD59412D}"/>
              </a:ext>
            </a:extLst>
          </p:cNvPr>
          <p:cNvGrpSpPr/>
          <p:nvPr/>
        </p:nvGrpSpPr>
        <p:grpSpPr>
          <a:xfrm>
            <a:off x="4675338" y="1840743"/>
            <a:ext cx="1597672" cy="1679381"/>
            <a:chOff x="0" y="25572"/>
            <a:chExt cx="3195344" cy="3358763"/>
          </a:xfrm>
        </p:grpSpPr>
        <p:grpSp>
          <p:nvGrpSpPr>
            <p:cNvPr id="94" name="Group 4">
              <a:extLst>
                <a:ext uri="{FF2B5EF4-FFF2-40B4-BE49-F238E27FC236}">
                  <a16:creationId xmlns:a16="http://schemas.microsoft.com/office/drawing/2014/main" id="{234DD52B-032B-F935-6906-31633551865B}"/>
                </a:ext>
              </a:extLst>
            </p:cNvPr>
            <p:cNvGrpSpPr/>
            <p:nvPr/>
          </p:nvGrpSpPr>
          <p:grpSpPr>
            <a:xfrm>
              <a:off x="0" y="177113"/>
              <a:ext cx="3195344" cy="3207222"/>
              <a:chOff x="0" y="0"/>
              <a:chExt cx="1708150" cy="1714500"/>
            </a:xfrm>
          </p:grpSpPr>
          <p:sp>
            <p:nvSpPr>
              <p:cNvPr id="97" name="Freeform 5">
                <a:extLst>
                  <a:ext uri="{FF2B5EF4-FFF2-40B4-BE49-F238E27FC236}">
                    <a16:creationId xmlns:a16="http://schemas.microsoft.com/office/drawing/2014/main" id="{12096646-E581-EB36-47AB-AB5166CF2C4C}"/>
                  </a:ext>
                </a:extLst>
              </p:cNvPr>
              <p:cNvSpPr/>
              <p:nvPr/>
            </p:nvSpPr>
            <p:spPr>
              <a:xfrm>
                <a:off x="10160" y="16510"/>
                <a:ext cx="1685290" cy="1686560"/>
              </a:xfrm>
              <a:custGeom>
                <a:avLst/>
                <a:gdLst/>
                <a:ahLst/>
                <a:cxnLst/>
                <a:rect l="l" t="t" r="r" b="b"/>
                <a:pathLst>
                  <a:path w="1685290" h="1686560">
                    <a:moveTo>
                      <a:pt x="1685290" y="1686560"/>
                    </a:moveTo>
                    <a:lnTo>
                      <a:pt x="0" y="1678940"/>
                    </a:lnTo>
                    <a:lnTo>
                      <a:pt x="0" y="598170"/>
                    </a:lnTo>
                    <a:lnTo>
                      <a:pt x="17780" y="19050"/>
                    </a:lnTo>
                    <a:lnTo>
                      <a:pt x="838200" y="0"/>
                    </a:lnTo>
                    <a:lnTo>
                      <a:pt x="1666240" y="5080"/>
                    </a:lnTo>
                    <a:close/>
                  </a:path>
                </a:pathLst>
              </a:custGeom>
              <a:solidFill>
                <a:srgbClr val="0070C0"/>
              </a:solidFill>
            </p:spPr>
            <p:txBody>
              <a:bodyPr/>
              <a:lstStyle/>
              <a:p>
                <a:pPr defTabSz="609630"/>
                <a:endParaRPr lang="en-US" sz="1200">
                  <a:solidFill>
                    <a:prstClr val="black"/>
                  </a:solidFill>
                  <a:latin typeface="Calibri"/>
                </a:endParaRPr>
              </a:p>
            </p:txBody>
          </p:sp>
          <p:sp>
            <p:nvSpPr>
              <p:cNvPr id="98" name="Freeform 6">
                <a:extLst>
                  <a:ext uri="{FF2B5EF4-FFF2-40B4-BE49-F238E27FC236}">
                    <a16:creationId xmlns:a16="http://schemas.microsoft.com/office/drawing/2014/main" id="{64C6C561-08E2-05A0-276D-C856E383DFAD}"/>
                  </a:ext>
                </a:extLst>
              </p:cNvPr>
              <p:cNvSpPr/>
              <p:nvPr/>
            </p:nvSpPr>
            <p:spPr>
              <a:xfrm>
                <a:off x="-3810" y="0"/>
                <a:ext cx="1714500" cy="1713230"/>
              </a:xfrm>
              <a:custGeom>
                <a:avLst/>
                <a:gdLst/>
                <a:ahLst/>
                <a:cxnLst/>
                <a:rect l="l" t="t" r="r" b="b"/>
                <a:pathLst>
                  <a:path w="1714500" h="1713230">
                    <a:moveTo>
                      <a:pt x="1680210" y="21590"/>
                    </a:moveTo>
                    <a:cubicBezTo>
                      <a:pt x="1681480" y="34290"/>
                      <a:pt x="1681480" y="44450"/>
                      <a:pt x="1682750" y="54610"/>
                    </a:cubicBezTo>
                    <a:cubicBezTo>
                      <a:pt x="1685290" y="88900"/>
                      <a:pt x="1686560" y="124460"/>
                      <a:pt x="1689100" y="158750"/>
                    </a:cubicBezTo>
                    <a:cubicBezTo>
                      <a:pt x="1689100" y="208280"/>
                      <a:pt x="1701800" y="1184910"/>
                      <a:pt x="1708150" y="1234440"/>
                    </a:cubicBezTo>
                    <a:cubicBezTo>
                      <a:pt x="1714500" y="1309370"/>
                      <a:pt x="1710690" y="1385570"/>
                      <a:pt x="1710690" y="1460500"/>
                    </a:cubicBezTo>
                    <a:cubicBezTo>
                      <a:pt x="1710690" y="1526540"/>
                      <a:pt x="1711960" y="1587500"/>
                      <a:pt x="1713230" y="1652270"/>
                    </a:cubicBezTo>
                    <a:cubicBezTo>
                      <a:pt x="1713230" y="1673860"/>
                      <a:pt x="1713230" y="1687830"/>
                      <a:pt x="1713230" y="1711960"/>
                    </a:cubicBezTo>
                    <a:cubicBezTo>
                      <a:pt x="1690370" y="1711960"/>
                      <a:pt x="1670050" y="1713230"/>
                      <a:pt x="1649730" y="1711960"/>
                    </a:cubicBezTo>
                    <a:cubicBezTo>
                      <a:pt x="1567180" y="1706880"/>
                      <a:pt x="1483360" y="1713230"/>
                      <a:pt x="1400810" y="1708150"/>
                    </a:cubicBezTo>
                    <a:cubicBezTo>
                      <a:pt x="1351280" y="1704340"/>
                      <a:pt x="1303020" y="1706880"/>
                      <a:pt x="1253490" y="1704340"/>
                    </a:cubicBezTo>
                    <a:cubicBezTo>
                      <a:pt x="1230630" y="1703070"/>
                      <a:pt x="1207770" y="1701800"/>
                      <a:pt x="1184910" y="1700530"/>
                    </a:cubicBezTo>
                    <a:cubicBezTo>
                      <a:pt x="1170940" y="1700530"/>
                      <a:pt x="1158240" y="1701800"/>
                      <a:pt x="1144270" y="1701800"/>
                    </a:cubicBezTo>
                    <a:cubicBezTo>
                      <a:pt x="1108710" y="1700530"/>
                      <a:pt x="1010920" y="1701800"/>
                      <a:pt x="975360" y="1700530"/>
                    </a:cubicBezTo>
                    <a:cubicBezTo>
                      <a:pt x="949960" y="1699260"/>
                      <a:pt x="441960" y="1708150"/>
                      <a:pt x="416560" y="1706880"/>
                    </a:cubicBezTo>
                    <a:cubicBezTo>
                      <a:pt x="410210" y="1706880"/>
                      <a:pt x="402590" y="1708150"/>
                      <a:pt x="396240" y="1708150"/>
                    </a:cubicBezTo>
                    <a:cubicBezTo>
                      <a:pt x="381000" y="1708150"/>
                      <a:pt x="367030" y="1709420"/>
                      <a:pt x="351790" y="1709420"/>
                    </a:cubicBezTo>
                    <a:cubicBezTo>
                      <a:pt x="313690" y="1709420"/>
                      <a:pt x="276860" y="1708150"/>
                      <a:pt x="238760" y="1706880"/>
                    </a:cubicBezTo>
                    <a:cubicBezTo>
                      <a:pt x="215900" y="1705610"/>
                      <a:pt x="193040" y="1704340"/>
                      <a:pt x="171450" y="1703070"/>
                    </a:cubicBezTo>
                    <a:cubicBezTo>
                      <a:pt x="130810" y="1701800"/>
                      <a:pt x="90170" y="1700530"/>
                      <a:pt x="48260" y="1700530"/>
                    </a:cubicBezTo>
                    <a:cubicBezTo>
                      <a:pt x="38100" y="1700530"/>
                      <a:pt x="29210" y="1700530"/>
                      <a:pt x="19050" y="1699260"/>
                    </a:cubicBezTo>
                    <a:cubicBezTo>
                      <a:pt x="10160" y="1697990"/>
                      <a:pt x="5080" y="1691640"/>
                      <a:pt x="7620" y="1682750"/>
                    </a:cubicBezTo>
                    <a:cubicBezTo>
                      <a:pt x="16510" y="1651000"/>
                      <a:pt x="12700" y="1619250"/>
                      <a:pt x="11430" y="1586230"/>
                    </a:cubicBezTo>
                    <a:cubicBezTo>
                      <a:pt x="10160" y="1518920"/>
                      <a:pt x="6350" y="1452880"/>
                      <a:pt x="7620" y="1385570"/>
                    </a:cubicBezTo>
                    <a:cubicBezTo>
                      <a:pt x="5080" y="1301750"/>
                      <a:pt x="0" y="264160"/>
                      <a:pt x="7620" y="179070"/>
                    </a:cubicBezTo>
                    <a:cubicBezTo>
                      <a:pt x="8890" y="162560"/>
                      <a:pt x="7620" y="144780"/>
                      <a:pt x="8890" y="128270"/>
                    </a:cubicBezTo>
                    <a:cubicBezTo>
                      <a:pt x="10160" y="101600"/>
                      <a:pt x="12700" y="72390"/>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695450"/>
                    </a:moveTo>
                    <a:cubicBezTo>
                      <a:pt x="1691640" y="1678940"/>
                      <a:pt x="1692910" y="1666240"/>
                      <a:pt x="1692910" y="1653540"/>
                    </a:cubicBezTo>
                    <a:cubicBezTo>
                      <a:pt x="1691640" y="1581150"/>
                      <a:pt x="1690370" y="1513840"/>
                      <a:pt x="1690370" y="1441450"/>
                    </a:cubicBezTo>
                    <a:cubicBezTo>
                      <a:pt x="1690370" y="1408430"/>
                      <a:pt x="1692910" y="1375410"/>
                      <a:pt x="1691640" y="1342390"/>
                    </a:cubicBezTo>
                    <a:cubicBezTo>
                      <a:pt x="1691640" y="1311910"/>
                      <a:pt x="1690370" y="1280160"/>
                      <a:pt x="1689100" y="1249680"/>
                    </a:cubicBezTo>
                    <a:cubicBezTo>
                      <a:pt x="1684020" y="1202690"/>
                      <a:pt x="1672590" y="229870"/>
                      <a:pt x="1672590" y="182880"/>
                    </a:cubicBezTo>
                    <a:cubicBezTo>
                      <a:pt x="1670050" y="143510"/>
                      <a:pt x="1667510" y="102870"/>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8580"/>
                    </a:cubicBezTo>
                    <a:cubicBezTo>
                      <a:pt x="31750" y="91440"/>
                      <a:pt x="31750" y="114300"/>
                      <a:pt x="30480" y="137160"/>
                    </a:cubicBezTo>
                    <a:cubicBezTo>
                      <a:pt x="29210" y="175260"/>
                      <a:pt x="26670" y="212090"/>
                      <a:pt x="25400" y="250190"/>
                    </a:cubicBezTo>
                    <a:cubicBezTo>
                      <a:pt x="20320" y="290830"/>
                      <a:pt x="26670" y="1283970"/>
                      <a:pt x="29210" y="1324610"/>
                    </a:cubicBezTo>
                    <a:cubicBezTo>
                      <a:pt x="29210" y="1367790"/>
                      <a:pt x="29210" y="1412240"/>
                      <a:pt x="30480" y="1455420"/>
                    </a:cubicBezTo>
                    <a:cubicBezTo>
                      <a:pt x="30480" y="1487170"/>
                      <a:pt x="33020" y="1518920"/>
                      <a:pt x="33020" y="1550670"/>
                    </a:cubicBezTo>
                    <a:cubicBezTo>
                      <a:pt x="33020" y="1584960"/>
                      <a:pt x="33020" y="1619250"/>
                      <a:pt x="31750" y="1653540"/>
                    </a:cubicBezTo>
                    <a:cubicBezTo>
                      <a:pt x="31750" y="1657350"/>
                      <a:pt x="31750" y="1659890"/>
                      <a:pt x="31750" y="1663700"/>
                    </a:cubicBezTo>
                    <a:cubicBezTo>
                      <a:pt x="31750" y="1673860"/>
                      <a:pt x="35560" y="1677670"/>
                      <a:pt x="44450" y="1677670"/>
                    </a:cubicBezTo>
                    <a:cubicBezTo>
                      <a:pt x="60960" y="1677670"/>
                      <a:pt x="78740" y="1678940"/>
                      <a:pt x="95250" y="1678940"/>
                    </a:cubicBezTo>
                    <a:cubicBezTo>
                      <a:pt x="119380" y="1678940"/>
                      <a:pt x="144780" y="1676400"/>
                      <a:pt x="168910" y="1678940"/>
                    </a:cubicBezTo>
                    <a:cubicBezTo>
                      <a:pt x="208280" y="1682750"/>
                      <a:pt x="247650" y="1685290"/>
                      <a:pt x="287020" y="1684020"/>
                    </a:cubicBezTo>
                    <a:cubicBezTo>
                      <a:pt x="312420" y="1682750"/>
                      <a:pt x="336550" y="1685290"/>
                      <a:pt x="361950" y="1685290"/>
                    </a:cubicBezTo>
                    <a:cubicBezTo>
                      <a:pt x="398780" y="1685290"/>
                      <a:pt x="435610" y="1684020"/>
                      <a:pt x="472440" y="1685290"/>
                    </a:cubicBezTo>
                    <a:cubicBezTo>
                      <a:pt x="527050" y="1686560"/>
                      <a:pt x="1126490" y="1676400"/>
                      <a:pt x="1182370" y="1678940"/>
                    </a:cubicBezTo>
                    <a:cubicBezTo>
                      <a:pt x="1206500" y="1680210"/>
                      <a:pt x="1230630" y="1681480"/>
                      <a:pt x="1253490" y="1681480"/>
                    </a:cubicBezTo>
                    <a:cubicBezTo>
                      <a:pt x="1295400" y="1684020"/>
                      <a:pt x="1336040" y="1680210"/>
                      <a:pt x="1377950" y="1684020"/>
                    </a:cubicBezTo>
                    <a:cubicBezTo>
                      <a:pt x="1412240" y="1686560"/>
                      <a:pt x="1446530" y="1686560"/>
                      <a:pt x="1480820" y="1689100"/>
                    </a:cubicBezTo>
                    <a:cubicBezTo>
                      <a:pt x="1531620" y="1692910"/>
                      <a:pt x="1582420" y="1695450"/>
                      <a:pt x="1633220" y="1696720"/>
                    </a:cubicBezTo>
                    <a:cubicBezTo>
                      <a:pt x="1652270" y="1696720"/>
                      <a:pt x="1670050" y="1695450"/>
                      <a:pt x="1690370" y="1695450"/>
                    </a:cubicBezTo>
                    <a:close/>
                  </a:path>
                </a:pathLst>
              </a:custGeom>
              <a:solidFill>
                <a:srgbClr val="F4F7F9"/>
              </a:solidFill>
            </p:spPr>
            <p:txBody>
              <a:bodyPr/>
              <a:lstStyle/>
              <a:p>
                <a:pPr defTabSz="609630"/>
                <a:endParaRPr lang="en-US" sz="1200">
                  <a:solidFill>
                    <a:prstClr val="black"/>
                  </a:solidFill>
                  <a:latin typeface="Calibri"/>
                </a:endParaRPr>
              </a:p>
            </p:txBody>
          </p:sp>
        </p:grpSp>
        <p:sp>
          <p:nvSpPr>
            <p:cNvPr id="95" name="TextBox 7">
              <a:extLst>
                <a:ext uri="{FF2B5EF4-FFF2-40B4-BE49-F238E27FC236}">
                  <a16:creationId xmlns:a16="http://schemas.microsoft.com/office/drawing/2014/main" id="{AF194C4E-90FD-925E-D8B4-B8BE74B2AC3B}"/>
                </a:ext>
              </a:extLst>
            </p:cNvPr>
            <p:cNvSpPr txBox="1"/>
            <p:nvPr/>
          </p:nvSpPr>
          <p:spPr>
            <a:xfrm>
              <a:off x="334504" y="735744"/>
              <a:ext cx="2526340" cy="1487586"/>
            </a:xfrm>
            <a:prstGeom prst="rect">
              <a:avLst/>
            </a:prstGeom>
          </p:spPr>
          <p:txBody>
            <a:bodyPr lIns="0" tIns="0" rIns="0" bIns="0" rtlCol="0" anchor="t">
              <a:spAutoFit/>
            </a:bodyPr>
            <a:lstStyle/>
            <a:p>
              <a:pPr algn="ctr" defTabSz="609630">
                <a:lnSpc>
                  <a:spcPts val="2565"/>
                </a:lnSpc>
              </a:pPr>
              <a:r>
                <a:rPr lang="en-US" sz="2250" b="1" dirty="0">
                  <a:solidFill>
                    <a:srgbClr val="F4F7F9"/>
                  </a:solidFill>
                  <a:latin typeface="Telegraf"/>
                  <a:ea typeface="Telegraf"/>
                  <a:cs typeface="Telegraf"/>
                  <a:sym typeface="Telegraf"/>
                </a:rPr>
                <a:t>Words</a:t>
              </a:r>
              <a:r>
                <a:rPr lang="en-US" sz="2250" dirty="0">
                  <a:solidFill>
                    <a:srgbClr val="F4F7F9"/>
                  </a:solidFill>
                  <a:latin typeface="Telegraf"/>
                  <a:ea typeface="Telegraf"/>
                  <a:cs typeface="Telegraf"/>
                  <a:sym typeface="Telegraf"/>
                </a:rPr>
                <a:t> </a:t>
              </a:r>
            </a:p>
            <a:p>
              <a:pPr algn="ctr" defTabSz="609630">
                <a:lnSpc>
                  <a:spcPts val="1513"/>
                </a:lnSpc>
              </a:pPr>
              <a:endParaRPr lang="en-US" sz="2250" dirty="0">
                <a:solidFill>
                  <a:srgbClr val="F4F7F9"/>
                </a:solidFill>
                <a:latin typeface="Telegraf"/>
                <a:ea typeface="Telegraf"/>
                <a:cs typeface="Telegraf"/>
                <a:sym typeface="Telegraf"/>
              </a:endParaRPr>
            </a:p>
            <a:p>
              <a:pPr algn="ctr" defTabSz="609630">
                <a:lnSpc>
                  <a:spcPts val="1689"/>
                </a:lnSpc>
                <a:spcBef>
                  <a:spcPct val="0"/>
                </a:spcBef>
              </a:pPr>
              <a:r>
                <a:rPr lang="en-US" sz="1481" dirty="0">
                  <a:solidFill>
                    <a:srgbClr val="F4F7F9"/>
                  </a:solidFill>
                  <a:latin typeface="Telegraf"/>
                  <a:ea typeface="Telegraf"/>
                  <a:cs typeface="Telegraf"/>
                  <a:sym typeface="Telegraf"/>
                </a:rPr>
                <a:t>you didn’t write</a:t>
              </a:r>
            </a:p>
          </p:txBody>
        </p:sp>
        <p:sp>
          <p:nvSpPr>
            <p:cNvPr id="96" name="AutoShape 8">
              <a:extLst>
                <a:ext uri="{FF2B5EF4-FFF2-40B4-BE49-F238E27FC236}">
                  <a16:creationId xmlns:a16="http://schemas.microsoft.com/office/drawing/2014/main" id="{860789CF-880B-AD79-ACD6-165731D28F26}"/>
                </a:ext>
              </a:extLst>
            </p:cNvPr>
            <p:cNvSpPr/>
            <p:nvPr/>
          </p:nvSpPr>
          <p:spPr>
            <a:xfrm rot="-201720">
              <a:off x="1162582" y="25572"/>
              <a:ext cx="880981" cy="303083"/>
            </a:xfrm>
            <a:prstGeom prst="rect">
              <a:avLst/>
            </a:prstGeom>
            <a:solidFill>
              <a:srgbClr val="6C9E3F"/>
            </a:solidFill>
          </p:spPr>
          <p:txBody>
            <a:bodyPr/>
            <a:lstStyle/>
            <a:p>
              <a:pPr defTabSz="609630"/>
              <a:endParaRPr lang="en-US" sz="1200">
                <a:solidFill>
                  <a:prstClr val="black"/>
                </a:solidFill>
                <a:latin typeface="Calibri"/>
              </a:endParaRPr>
            </a:p>
          </p:txBody>
        </p:sp>
      </p:grpSp>
      <p:grpSp>
        <p:nvGrpSpPr>
          <p:cNvPr id="99" name="Group 9">
            <a:extLst>
              <a:ext uri="{FF2B5EF4-FFF2-40B4-BE49-F238E27FC236}">
                <a16:creationId xmlns:a16="http://schemas.microsoft.com/office/drawing/2014/main" id="{2C1D694F-C9E2-35BA-40F7-08CC4388CAA7}"/>
              </a:ext>
            </a:extLst>
          </p:cNvPr>
          <p:cNvGrpSpPr/>
          <p:nvPr/>
        </p:nvGrpSpPr>
        <p:grpSpPr>
          <a:xfrm>
            <a:off x="2799787" y="1840743"/>
            <a:ext cx="1597672" cy="1679381"/>
            <a:chOff x="0" y="25572"/>
            <a:chExt cx="3195344" cy="3358763"/>
          </a:xfrm>
        </p:grpSpPr>
        <p:grpSp>
          <p:nvGrpSpPr>
            <p:cNvPr id="100" name="Group 10">
              <a:extLst>
                <a:ext uri="{FF2B5EF4-FFF2-40B4-BE49-F238E27FC236}">
                  <a16:creationId xmlns:a16="http://schemas.microsoft.com/office/drawing/2014/main" id="{2BBA9AF7-6C1C-0B80-EEFC-4909286022D1}"/>
                </a:ext>
              </a:extLst>
            </p:cNvPr>
            <p:cNvGrpSpPr/>
            <p:nvPr/>
          </p:nvGrpSpPr>
          <p:grpSpPr>
            <a:xfrm>
              <a:off x="0" y="177113"/>
              <a:ext cx="3195344" cy="3207222"/>
              <a:chOff x="0" y="0"/>
              <a:chExt cx="1708150" cy="1714500"/>
            </a:xfrm>
          </p:grpSpPr>
          <p:sp>
            <p:nvSpPr>
              <p:cNvPr id="103" name="Freeform 11">
                <a:extLst>
                  <a:ext uri="{FF2B5EF4-FFF2-40B4-BE49-F238E27FC236}">
                    <a16:creationId xmlns:a16="http://schemas.microsoft.com/office/drawing/2014/main" id="{A2D89196-7339-5BBF-2AD7-ABDE2EAF6BAA}"/>
                  </a:ext>
                </a:extLst>
              </p:cNvPr>
              <p:cNvSpPr/>
              <p:nvPr/>
            </p:nvSpPr>
            <p:spPr>
              <a:xfrm>
                <a:off x="10160" y="16510"/>
                <a:ext cx="1685290" cy="1686560"/>
              </a:xfrm>
              <a:custGeom>
                <a:avLst/>
                <a:gdLst/>
                <a:ahLst/>
                <a:cxnLst/>
                <a:rect l="l" t="t" r="r" b="b"/>
                <a:pathLst>
                  <a:path w="1685290" h="1686560">
                    <a:moveTo>
                      <a:pt x="1685290" y="1686560"/>
                    </a:moveTo>
                    <a:lnTo>
                      <a:pt x="0" y="1678940"/>
                    </a:lnTo>
                    <a:lnTo>
                      <a:pt x="0" y="598170"/>
                    </a:lnTo>
                    <a:lnTo>
                      <a:pt x="17780" y="19050"/>
                    </a:lnTo>
                    <a:lnTo>
                      <a:pt x="838200" y="0"/>
                    </a:lnTo>
                    <a:lnTo>
                      <a:pt x="1666240" y="5080"/>
                    </a:lnTo>
                    <a:close/>
                  </a:path>
                </a:pathLst>
              </a:custGeom>
              <a:solidFill>
                <a:srgbClr val="0070C0"/>
              </a:solidFill>
            </p:spPr>
            <p:txBody>
              <a:bodyPr/>
              <a:lstStyle/>
              <a:p>
                <a:pPr defTabSz="609630"/>
                <a:endParaRPr lang="en-US" sz="1200">
                  <a:solidFill>
                    <a:prstClr val="black"/>
                  </a:solidFill>
                  <a:latin typeface="Calibri"/>
                </a:endParaRPr>
              </a:p>
            </p:txBody>
          </p:sp>
          <p:sp>
            <p:nvSpPr>
              <p:cNvPr id="104" name="Freeform 12">
                <a:extLst>
                  <a:ext uri="{FF2B5EF4-FFF2-40B4-BE49-F238E27FC236}">
                    <a16:creationId xmlns:a16="http://schemas.microsoft.com/office/drawing/2014/main" id="{D8ADE458-6FA3-9171-94C6-ED3CC1A9E20F}"/>
                  </a:ext>
                </a:extLst>
              </p:cNvPr>
              <p:cNvSpPr/>
              <p:nvPr/>
            </p:nvSpPr>
            <p:spPr>
              <a:xfrm>
                <a:off x="-3810" y="0"/>
                <a:ext cx="1714500" cy="1713230"/>
              </a:xfrm>
              <a:custGeom>
                <a:avLst/>
                <a:gdLst/>
                <a:ahLst/>
                <a:cxnLst/>
                <a:rect l="l" t="t" r="r" b="b"/>
                <a:pathLst>
                  <a:path w="1714500" h="1713230">
                    <a:moveTo>
                      <a:pt x="1680210" y="21590"/>
                    </a:moveTo>
                    <a:cubicBezTo>
                      <a:pt x="1681480" y="34290"/>
                      <a:pt x="1681480" y="44450"/>
                      <a:pt x="1682750" y="54610"/>
                    </a:cubicBezTo>
                    <a:cubicBezTo>
                      <a:pt x="1685290" y="88900"/>
                      <a:pt x="1686560" y="124460"/>
                      <a:pt x="1689100" y="158750"/>
                    </a:cubicBezTo>
                    <a:cubicBezTo>
                      <a:pt x="1689100" y="208280"/>
                      <a:pt x="1701800" y="1184910"/>
                      <a:pt x="1708150" y="1234440"/>
                    </a:cubicBezTo>
                    <a:cubicBezTo>
                      <a:pt x="1714500" y="1309370"/>
                      <a:pt x="1710690" y="1385570"/>
                      <a:pt x="1710690" y="1460500"/>
                    </a:cubicBezTo>
                    <a:cubicBezTo>
                      <a:pt x="1710690" y="1526540"/>
                      <a:pt x="1711960" y="1587500"/>
                      <a:pt x="1713230" y="1652270"/>
                    </a:cubicBezTo>
                    <a:cubicBezTo>
                      <a:pt x="1713230" y="1673860"/>
                      <a:pt x="1713230" y="1687830"/>
                      <a:pt x="1713230" y="1711960"/>
                    </a:cubicBezTo>
                    <a:cubicBezTo>
                      <a:pt x="1690370" y="1711960"/>
                      <a:pt x="1670050" y="1713230"/>
                      <a:pt x="1649730" y="1711960"/>
                    </a:cubicBezTo>
                    <a:cubicBezTo>
                      <a:pt x="1567180" y="1706880"/>
                      <a:pt x="1483360" y="1713230"/>
                      <a:pt x="1400810" y="1708150"/>
                    </a:cubicBezTo>
                    <a:cubicBezTo>
                      <a:pt x="1351280" y="1704340"/>
                      <a:pt x="1303020" y="1706880"/>
                      <a:pt x="1253490" y="1704340"/>
                    </a:cubicBezTo>
                    <a:cubicBezTo>
                      <a:pt x="1230630" y="1703070"/>
                      <a:pt x="1207770" y="1701800"/>
                      <a:pt x="1184910" y="1700530"/>
                    </a:cubicBezTo>
                    <a:cubicBezTo>
                      <a:pt x="1170940" y="1700530"/>
                      <a:pt x="1158240" y="1701800"/>
                      <a:pt x="1144270" y="1701800"/>
                    </a:cubicBezTo>
                    <a:cubicBezTo>
                      <a:pt x="1108710" y="1700530"/>
                      <a:pt x="1010920" y="1701800"/>
                      <a:pt x="975360" y="1700530"/>
                    </a:cubicBezTo>
                    <a:cubicBezTo>
                      <a:pt x="949960" y="1699260"/>
                      <a:pt x="441960" y="1708150"/>
                      <a:pt x="416560" y="1706880"/>
                    </a:cubicBezTo>
                    <a:cubicBezTo>
                      <a:pt x="410210" y="1706880"/>
                      <a:pt x="402590" y="1708150"/>
                      <a:pt x="396240" y="1708150"/>
                    </a:cubicBezTo>
                    <a:cubicBezTo>
                      <a:pt x="381000" y="1708150"/>
                      <a:pt x="367030" y="1709420"/>
                      <a:pt x="351790" y="1709420"/>
                    </a:cubicBezTo>
                    <a:cubicBezTo>
                      <a:pt x="313690" y="1709420"/>
                      <a:pt x="276860" y="1708150"/>
                      <a:pt x="238760" y="1706880"/>
                    </a:cubicBezTo>
                    <a:cubicBezTo>
                      <a:pt x="215900" y="1705610"/>
                      <a:pt x="193040" y="1704340"/>
                      <a:pt x="171450" y="1703070"/>
                    </a:cubicBezTo>
                    <a:cubicBezTo>
                      <a:pt x="130810" y="1701800"/>
                      <a:pt x="90170" y="1700530"/>
                      <a:pt x="48260" y="1700530"/>
                    </a:cubicBezTo>
                    <a:cubicBezTo>
                      <a:pt x="38100" y="1700530"/>
                      <a:pt x="29210" y="1700530"/>
                      <a:pt x="19050" y="1699260"/>
                    </a:cubicBezTo>
                    <a:cubicBezTo>
                      <a:pt x="10160" y="1697990"/>
                      <a:pt x="5080" y="1691640"/>
                      <a:pt x="7620" y="1682750"/>
                    </a:cubicBezTo>
                    <a:cubicBezTo>
                      <a:pt x="16510" y="1651000"/>
                      <a:pt x="12700" y="1619250"/>
                      <a:pt x="11430" y="1586230"/>
                    </a:cubicBezTo>
                    <a:cubicBezTo>
                      <a:pt x="10160" y="1518920"/>
                      <a:pt x="6350" y="1452880"/>
                      <a:pt x="7620" y="1385570"/>
                    </a:cubicBezTo>
                    <a:cubicBezTo>
                      <a:pt x="5080" y="1301750"/>
                      <a:pt x="0" y="264160"/>
                      <a:pt x="7620" y="179070"/>
                    </a:cubicBezTo>
                    <a:cubicBezTo>
                      <a:pt x="8890" y="162560"/>
                      <a:pt x="7620" y="144780"/>
                      <a:pt x="8890" y="128270"/>
                    </a:cubicBezTo>
                    <a:cubicBezTo>
                      <a:pt x="10160" y="101600"/>
                      <a:pt x="12700" y="72390"/>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695450"/>
                    </a:moveTo>
                    <a:cubicBezTo>
                      <a:pt x="1691640" y="1678940"/>
                      <a:pt x="1692910" y="1666240"/>
                      <a:pt x="1692910" y="1653540"/>
                    </a:cubicBezTo>
                    <a:cubicBezTo>
                      <a:pt x="1691640" y="1581150"/>
                      <a:pt x="1690370" y="1513840"/>
                      <a:pt x="1690370" y="1441450"/>
                    </a:cubicBezTo>
                    <a:cubicBezTo>
                      <a:pt x="1690370" y="1408430"/>
                      <a:pt x="1692910" y="1375410"/>
                      <a:pt x="1691640" y="1342390"/>
                    </a:cubicBezTo>
                    <a:cubicBezTo>
                      <a:pt x="1691640" y="1311910"/>
                      <a:pt x="1690370" y="1280160"/>
                      <a:pt x="1689100" y="1249680"/>
                    </a:cubicBezTo>
                    <a:cubicBezTo>
                      <a:pt x="1684020" y="1202690"/>
                      <a:pt x="1672590" y="229870"/>
                      <a:pt x="1672590" y="182880"/>
                    </a:cubicBezTo>
                    <a:cubicBezTo>
                      <a:pt x="1670050" y="143510"/>
                      <a:pt x="1667510" y="102870"/>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8580"/>
                    </a:cubicBezTo>
                    <a:cubicBezTo>
                      <a:pt x="31750" y="91440"/>
                      <a:pt x="31750" y="114300"/>
                      <a:pt x="30480" y="137160"/>
                    </a:cubicBezTo>
                    <a:cubicBezTo>
                      <a:pt x="29210" y="175260"/>
                      <a:pt x="26670" y="212090"/>
                      <a:pt x="25400" y="250190"/>
                    </a:cubicBezTo>
                    <a:cubicBezTo>
                      <a:pt x="20320" y="290830"/>
                      <a:pt x="26670" y="1283970"/>
                      <a:pt x="29210" y="1324610"/>
                    </a:cubicBezTo>
                    <a:cubicBezTo>
                      <a:pt x="29210" y="1367790"/>
                      <a:pt x="29210" y="1412240"/>
                      <a:pt x="30480" y="1455420"/>
                    </a:cubicBezTo>
                    <a:cubicBezTo>
                      <a:pt x="30480" y="1487170"/>
                      <a:pt x="33020" y="1518920"/>
                      <a:pt x="33020" y="1550670"/>
                    </a:cubicBezTo>
                    <a:cubicBezTo>
                      <a:pt x="33020" y="1584960"/>
                      <a:pt x="33020" y="1619250"/>
                      <a:pt x="31750" y="1653540"/>
                    </a:cubicBezTo>
                    <a:cubicBezTo>
                      <a:pt x="31750" y="1657350"/>
                      <a:pt x="31750" y="1659890"/>
                      <a:pt x="31750" y="1663700"/>
                    </a:cubicBezTo>
                    <a:cubicBezTo>
                      <a:pt x="31750" y="1673860"/>
                      <a:pt x="35560" y="1677670"/>
                      <a:pt x="44450" y="1677670"/>
                    </a:cubicBezTo>
                    <a:cubicBezTo>
                      <a:pt x="60960" y="1677670"/>
                      <a:pt x="78740" y="1678940"/>
                      <a:pt x="95250" y="1678940"/>
                    </a:cubicBezTo>
                    <a:cubicBezTo>
                      <a:pt x="119380" y="1678940"/>
                      <a:pt x="144780" y="1676400"/>
                      <a:pt x="168910" y="1678940"/>
                    </a:cubicBezTo>
                    <a:cubicBezTo>
                      <a:pt x="208280" y="1682750"/>
                      <a:pt x="247650" y="1685290"/>
                      <a:pt x="287020" y="1684020"/>
                    </a:cubicBezTo>
                    <a:cubicBezTo>
                      <a:pt x="312420" y="1682750"/>
                      <a:pt x="336550" y="1685290"/>
                      <a:pt x="361950" y="1685290"/>
                    </a:cubicBezTo>
                    <a:cubicBezTo>
                      <a:pt x="398780" y="1685290"/>
                      <a:pt x="435610" y="1684020"/>
                      <a:pt x="472440" y="1685290"/>
                    </a:cubicBezTo>
                    <a:cubicBezTo>
                      <a:pt x="527050" y="1686560"/>
                      <a:pt x="1126490" y="1676400"/>
                      <a:pt x="1182370" y="1678940"/>
                    </a:cubicBezTo>
                    <a:cubicBezTo>
                      <a:pt x="1206500" y="1680210"/>
                      <a:pt x="1230630" y="1681480"/>
                      <a:pt x="1253490" y="1681480"/>
                    </a:cubicBezTo>
                    <a:cubicBezTo>
                      <a:pt x="1295400" y="1684020"/>
                      <a:pt x="1336040" y="1680210"/>
                      <a:pt x="1377950" y="1684020"/>
                    </a:cubicBezTo>
                    <a:cubicBezTo>
                      <a:pt x="1412240" y="1686560"/>
                      <a:pt x="1446530" y="1686560"/>
                      <a:pt x="1480820" y="1689100"/>
                    </a:cubicBezTo>
                    <a:cubicBezTo>
                      <a:pt x="1531620" y="1692910"/>
                      <a:pt x="1582420" y="1695450"/>
                      <a:pt x="1633220" y="1696720"/>
                    </a:cubicBezTo>
                    <a:cubicBezTo>
                      <a:pt x="1652270" y="1696720"/>
                      <a:pt x="1670050" y="1695450"/>
                      <a:pt x="1690370" y="1695450"/>
                    </a:cubicBezTo>
                    <a:close/>
                  </a:path>
                </a:pathLst>
              </a:custGeom>
              <a:solidFill>
                <a:srgbClr val="F4F7F9"/>
              </a:solidFill>
            </p:spPr>
            <p:txBody>
              <a:bodyPr/>
              <a:lstStyle/>
              <a:p>
                <a:pPr defTabSz="609630"/>
                <a:endParaRPr lang="en-US" sz="1200">
                  <a:solidFill>
                    <a:prstClr val="black"/>
                  </a:solidFill>
                  <a:latin typeface="Calibri"/>
                </a:endParaRPr>
              </a:p>
            </p:txBody>
          </p:sp>
        </p:grpSp>
        <p:sp>
          <p:nvSpPr>
            <p:cNvPr id="101" name="TextBox 13">
              <a:extLst>
                <a:ext uri="{FF2B5EF4-FFF2-40B4-BE49-F238E27FC236}">
                  <a16:creationId xmlns:a16="http://schemas.microsoft.com/office/drawing/2014/main" id="{D7735618-AC92-625E-0338-60BC75D0ABC9}"/>
                </a:ext>
              </a:extLst>
            </p:cNvPr>
            <p:cNvSpPr txBox="1"/>
            <p:nvPr/>
          </p:nvSpPr>
          <p:spPr>
            <a:xfrm>
              <a:off x="334504" y="735744"/>
              <a:ext cx="2526340" cy="2462213"/>
            </a:xfrm>
            <a:prstGeom prst="rect">
              <a:avLst/>
            </a:prstGeom>
          </p:spPr>
          <p:txBody>
            <a:bodyPr lIns="0" tIns="0" rIns="0" bIns="0" rtlCol="0" anchor="t">
              <a:spAutoFit/>
            </a:bodyPr>
            <a:lstStyle/>
            <a:p>
              <a:pPr algn="ctr" defTabSz="609630">
                <a:lnSpc>
                  <a:spcPts val="2565"/>
                </a:lnSpc>
              </a:pPr>
              <a:r>
                <a:rPr lang="en-US" sz="2250" b="1" dirty="0">
                  <a:solidFill>
                    <a:srgbClr val="F4F7F9"/>
                  </a:solidFill>
                  <a:latin typeface="Telegraf"/>
                  <a:ea typeface="Telegraf"/>
                  <a:cs typeface="Telegraf"/>
                  <a:sym typeface="Telegraf"/>
                </a:rPr>
                <a:t>Data, graphics</a:t>
              </a:r>
            </a:p>
            <a:p>
              <a:pPr algn="ctr" defTabSz="609630">
                <a:lnSpc>
                  <a:spcPts val="988"/>
                </a:lnSpc>
              </a:pPr>
              <a:endParaRPr lang="en-US" sz="2250" dirty="0">
                <a:solidFill>
                  <a:srgbClr val="F4F7F9"/>
                </a:solidFill>
                <a:latin typeface="Telegraf"/>
                <a:ea typeface="Telegraf"/>
                <a:cs typeface="Telegraf"/>
                <a:sym typeface="Telegraf"/>
              </a:endParaRPr>
            </a:p>
            <a:p>
              <a:pPr algn="ctr" defTabSz="609630">
                <a:lnSpc>
                  <a:spcPts val="1689"/>
                </a:lnSpc>
                <a:spcBef>
                  <a:spcPct val="0"/>
                </a:spcBef>
              </a:pPr>
              <a:r>
                <a:rPr lang="en-US" sz="1481" dirty="0">
                  <a:solidFill>
                    <a:srgbClr val="F4F7F9"/>
                  </a:solidFill>
                  <a:latin typeface="Telegraf"/>
                  <a:ea typeface="Telegraf"/>
                  <a:cs typeface="Telegraf"/>
                  <a:sym typeface="Telegraf"/>
                </a:rPr>
                <a:t>you didn’t create</a:t>
              </a:r>
            </a:p>
          </p:txBody>
        </p:sp>
        <p:sp>
          <p:nvSpPr>
            <p:cNvPr id="102" name="AutoShape 14">
              <a:extLst>
                <a:ext uri="{FF2B5EF4-FFF2-40B4-BE49-F238E27FC236}">
                  <a16:creationId xmlns:a16="http://schemas.microsoft.com/office/drawing/2014/main" id="{EF076A68-9EFC-0BDE-178F-050BF66F30A1}"/>
                </a:ext>
              </a:extLst>
            </p:cNvPr>
            <p:cNvSpPr/>
            <p:nvPr/>
          </p:nvSpPr>
          <p:spPr>
            <a:xfrm rot="-201720">
              <a:off x="1162582" y="25572"/>
              <a:ext cx="880981" cy="303083"/>
            </a:xfrm>
            <a:prstGeom prst="rect">
              <a:avLst/>
            </a:prstGeom>
            <a:solidFill>
              <a:srgbClr val="6C9E3F"/>
            </a:solidFill>
          </p:spPr>
          <p:txBody>
            <a:bodyPr/>
            <a:lstStyle/>
            <a:p>
              <a:pPr defTabSz="609630"/>
              <a:endParaRPr lang="en-US" sz="1200">
                <a:solidFill>
                  <a:prstClr val="black"/>
                </a:solidFill>
                <a:latin typeface="Calibri"/>
              </a:endParaRPr>
            </a:p>
          </p:txBody>
        </p:sp>
      </p:grpSp>
      <p:grpSp>
        <p:nvGrpSpPr>
          <p:cNvPr id="105" name="Group 15">
            <a:extLst>
              <a:ext uri="{FF2B5EF4-FFF2-40B4-BE49-F238E27FC236}">
                <a16:creationId xmlns:a16="http://schemas.microsoft.com/office/drawing/2014/main" id="{840EA82A-3ECE-6C27-32C7-0EDF3D9169A5}"/>
              </a:ext>
            </a:extLst>
          </p:cNvPr>
          <p:cNvGrpSpPr/>
          <p:nvPr/>
        </p:nvGrpSpPr>
        <p:grpSpPr>
          <a:xfrm>
            <a:off x="808136" y="1840743"/>
            <a:ext cx="1597672" cy="1679381"/>
            <a:chOff x="0" y="25572"/>
            <a:chExt cx="3195344" cy="3358763"/>
          </a:xfrm>
        </p:grpSpPr>
        <p:grpSp>
          <p:nvGrpSpPr>
            <p:cNvPr id="106" name="Group 16">
              <a:extLst>
                <a:ext uri="{FF2B5EF4-FFF2-40B4-BE49-F238E27FC236}">
                  <a16:creationId xmlns:a16="http://schemas.microsoft.com/office/drawing/2014/main" id="{5310B003-E64C-7C62-70E8-C353F86B1035}"/>
                </a:ext>
              </a:extLst>
            </p:cNvPr>
            <p:cNvGrpSpPr/>
            <p:nvPr/>
          </p:nvGrpSpPr>
          <p:grpSpPr>
            <a:xfrm>
              <a:off x="0" y="177113"/>
              <a:ext cx="3195344" cy="3207222"/>
              <a:chOff x="0" y="0"/>
              <a:chExt cx="1708150" cy="1714500"/>
            </a:xfrm>
          </p:grpSpPr>
          <p:sp>
            <p:nvSpPr>
              <p:cNvPr id="109" name="Freeform 17">
                <a:extLst>
                  <a:ext uri="{FF2B5EF4-FFF2-40B4-BE49-F238E27FC236}">
                    <a16:creationId xmlns:a16="http://schemas.microsoft.com/office/drawing/2014/main" id="{7E11E42D-BBD2-AF55-7A17-75C102C7C692}"/>
                  </a:ext>
                </a:extLst>
              </p:cNvPr>
              <p:cNvSpPr/>
              <p:nvPr/>
            </p:nvSpPr>
            <p:spPr>
              <a:xfrm>
                <a:off x="10160" y="16510"/>
                <a:ext cx="1685290" cy="1686560"/>
              </a:xfrm>
              <a:custGeom>
                <a:avLst/>
                <a:gdLst/>
                <a:ahLst/>
                <a:cxnLst/>
                <a:rect l="l" t="t" r="r" b="b"/>
                <a:pathLst>
                  <a:path w="1685290" h="1686560">
                    <a:moveTo>
                      <a:pt x="1685290" y="1686560"/>
                    </a:moveTo>
                    <a:lnTo>
                      <a:pt x="0" y="1678940"/>
                    </a:lnTo>
                    <a:lnTo>
                      <a:pt x="0" y="598170"/>
                    </a:lnTo>
                    <a:lnTo>
                      <a:pt x="17780" y="19050"/>
                    </a:lnTo>
                    <a:lnTo>
                      <a:pt x="838200" y="0"/>
                    </a:lnTo>
                    <a:lnTo>
                      <a:pt x="1666240" y="5080"/>
                    </a:lnTo>
                    <a:close/>
                  </a:path>
                </a:pathLst>
              </a:custGeom>
              <a:solidFill>
                <a:srgbClr val="0070C0"/>
              </a:solidFill>
            </p:spPr>
            <p:txBody>
              <a:bodyPr/>
              <a:lstStyle/>
              <a:p>
                <a:pPr defTabSz="609630"/>
                <a:endParaRPr lang="en-US" sz="1200">
                  <a:solidFill>
                    <a:prstClr val="black"/>
                  </a:solidFill>
                  <a:latin typeface="Calibri"/>
                </a:endParaRPr>
              </a:p>
            </p:txBody>
          </p:sp>
          <p:sp>
            <p:nvSpPr>
              <p:cNvPr id="110" name="Freeform 18">
                <a:extLst>
                  <a:ext uri="{FF2B5EF4-FFF2-40B4-BE49-F238E27FC236}">
                    <a16:creationId xmlns:a16="http://schemas.microsoft.com/office/drawing/2014/main" id="{EA47ADB3-6CFA-9510-1B0C-372199F86480}"/>
                  </a:ext>
                </a:extLst>
              </p:cNvPr>
              <p:cNvSpPr/>
              <p:nvPr/>
            </p:nvSpPr>
            <p:spPr>
              <a:xfrm>
                <a:off x="-3810" y="0"/>
                <a:ext cx="1714500" cy="1713230"/>
              </a:xfrm>
              <a:custGeom>
                <a:avLst/>
                <a:gdLst/>
                <a:ahLst/>
                <a:cxnLst/>
                <a:rect l="l" t="t" r="r" b="b"/>
                <a:pathLst>
                  <a:path w="1714500" h="1713230">
                    <a:moveTo>
                      <a:pt x="1680210" y="21590"/>
                    </a:moveTo>
                    <a:cubicBezTo>
                      <a:pt x="1681480" y="34290"/>
                      <a:pt x="1681480" y="44450"/>
                      <a:pt x="1682750" y="54610"/>
                    </a:cubicBezTo>
                    <a:cubicBezTo>
                      <a:pt x="1685290" y="88900"/>
                      <a:pt x="1686560" y="124460"/>
                      <a:pt x="1689100" y="158750"/>
                    </a:cubicBezTo>
                    <a:cubicBezTo>
                      <a:pt x="1689100" y="208280"/>
                      <a:pt x="1701800" y="1184910"/>
                      <a:pt x="1708150" y="1234440"/>
                    </a:cubicBezTo>
                    <a:cubicBezTo>
                      <a:pt x="1714500" y="1309370"/>
                      <a:pt x="1710690" y="1385570"/>
                      <a:pt x="1710690" y="1460500"/>
                    </a:cubicBezTo>
                    <a:cubicBezTo>
                      <a:pt x="1710690" y="1526540"/>
                      <a:pt x="1711960" y="1587500"/>
                      <a:pt x="1713230" y="1652270"/>
                    </a:cubicBezTo>
                    <a:cubicBezTo>
                      <a:pt x="1713230" y="1673860"/>
                      <a:pt x="1713230" y="1687830"/>
                      <a:pt x="1713230" y="1711960"/>
                    </a:cubicBezTo>
                    <a:cubicBezTo>
                      <a:pt x="1690370" y="1711960"/>
                      <a:pt x="1670050" y="1713230"/>
                      <a:pt x="1649730" y="1711960"/>
                    </a:cubicBezTo>
                    <a:cubicBezTo>
                      <a:pt x="1567180" y="1706880"/>
                      <a:pt x="1483360" y="1713230"/>
                      <a:pt x="1400810" y="1708150"/>
                    </a:cubicBezTo>
                    <a:cubicBezTo>
                      <a:pt x="1351280" y="1704340"/>
                      <a:pt x="1303020" y="1706880"/>
                      <a:pt x="1253490" y="1704340"/>
                    </a:cubicBezTo>
                    <a:cubicBezTo>
                      <a:pt x="1230630" y="1703070"/>
                      <a:pt x="1207770" y="1701800"/>
                      <a:pt x="1184910" y="1700530"/>
                    </a:cubicBezTo>
                    <a:cubicBezTo>
                      <a:pt x="1170940" y="1700530"/>
                      <a:pt x="1158240" y="1701800"/>
                      <a:pt x="1144270" y="1701800"/>
                    </a:cubicBezTo>
                    <a:cubicBezTo>
                      <a:pt x="1108710" y="1700530"/>
                      <a:pt x="1010920" y="1701800"/>
                      <a:pt x="975360" y="1700530"/>
                    </a:cubicBezTo>
                    <a:cubicBezTo>
                      <a:pt x="949960" y="1699260"/>
                      <a:pt x="441960" y="1708150"/>
                      <a:pt x="416560" y="1706880"/>
                    </a:cubicBezTo>
                    <a:cubicBezTo>
                      <a:pt x="410210" y="1706880"/>
                      <a:pt x="402590" y="1708150"/>
                      <a:pt x="396240" y="1708150"/>
                    </a:cubicBezTo>
                    <a:cubicBezTo>
                      <a:pt x="381000" y="1708150"/>
                      <a:pt x="367030" y="1709420"/>
                      <a:pt x="351790" y="1709420"/>
                    </a:cubicBezTo>
                    <a:cubicBezTo>
                      <a:pt x="313690" y="1709420"/>
                      <a:pt x="276860" y="1708150"/>
                      <a:pt x="238760" y="1706880"/>
                    </a:cubicBezTo>
                    <a:cubicBezTo>
                      <a:pt x="215900" y="1705610"/>
                      <a:pt x="193040" y="1704340"/>
                      <a:pt x="171450" y="1703070"/>
                    </a:cubicBezTo>
                    <a:cubicBezTo>
                      <a:pt x="130810" y="1701800"/>
                      <a:pt x="90170" y="1700530"/>
                      <a:pt x="48260" y="1700530"/>
                    </a:cubicBezTo>
                    <a:cubicBezTo>
                      <a:pt x="38100" y="1700530"/>
                      <a:pt x="29210" y="1700530"/>
                      <a:pt x="19050" y="1699260"/>
                    </a:cubicBezTo>
                    <a:cubicBezTo>
                      <a:pt x="10160" y="1697990"/>
                      <a:pt x="5080" y="1691640"/>
                      <a:pt x="7620" y="1682750"/>
                    </a:cubicBezTo>
                    <a:cubicBezTo>
                      <a:pt x="16510" y="1651000"/>
                      <a:pt x="12700" y="1619250"/>
                      <a:pt x="11430" y="1586230"/>
                    </a:cubicBezTo>
                    <a:cubicBezTo>
                      <a:pt x="10160" y="1518920"/>
                      <a:pt x="6350" y="1452880"/>
                      <a:pt x="7620" y="1385570"/>
                    </a:cubicBezTo>
                    <a:cubicBezTo>
                      <a:pt x="5080" y="1301750"/>
                      <a:pt x="0" y="264160"/>
                      <a:pt x="7620" y="179070"/>
                    </a:cubicBezTo>
                    <a:cubicBezTo>
                      <a:pt x="8890" y="162560"/>
                      <a:pt x="7620" y="144780"/>
                      <a:pt x="8890" y="128270"/>
                    </a:cubicBezTo>
                    <a:cubicBezTo>
                      <a:pt x="10160" y="101600"/>
                      <a:pt x="12700" y="72390"/>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695450"/>
                    </a:moveTo>
                    <a:cubicBezTo>
                      <a:pt x="1691640" y="1678940"/>
                      <a:pt x="1692910" y="1666240"/>
                      <a:pt x="1692910" y="1653540"/>
                    </a:cubicBezTo>
                    <a:cubicBezTo>
                      <a:pt x="1691640" y="1581150"/>
                      <a:pt x="1690370" y="1513840"/>
                      <a:pt x="1690370" y="1441450"/>
                    </a:cubicBezTo>
                    <a:cubicBezTo>
                      <a:pt x="1690370" y="1408430"/>
                      <a:pt x="1692910" y="1375410"/>
                      <a:pt x="1691640" y="1342390"/>
                    </a:cubicBezTo>
                    <a:cubicBezTo>
                      <a:pt x="1691640" y="1311910"/>
                      <a:pt x="1690370" y="1280160"/>
                      <a:pt x="1689100" y="1249680"/>
                    </a:cubicBezTo>
                    <a:cubicBezTo>
                      <a:pt x="1684020" y="1202690"/>
                      <a:pt x="1672590" y="229870"/>
                      <a:pt x="1672590" y="182880"/>
                    </a:cubicBezTo>
                    <a:cubicBezTo>
                      <a:pt x="1670050" y="143510"/>
                      <a:pt x="1667510" y="102870"/>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8580"/>
                    </a:cubicBezTo>
                    <a:cubicBezTo>
                      <a:pt x="31750" y="91440"/>
                      <a:pt x="31750" y="114300"/>
                      <a:pt x="30480" y="137160"/>
                    </a:cubicBezTo>
                    <a:cubicBezTo>
                      <a:pt x="29210" y="175260"/>
                      <a:pt x="26670" y="212090"/>
                      <a:pt x="25400" y="250190"/>
                    </a:cubicBezTo>
                    <a:cubicBezTo>
                      <a:pt x="20320" y="290830"/>
                      <a:pt x="26670" y="1283970"/>
                      <a:pt x="29210" y="1324610"/>
                    </a:cubicBezTo>
                    <a:cubicBezTo>
                      <a:pt x="29210" y="1367790"/>
                      <a:pt x="29210" y="1412240"/>
                      <a:pt x="30480" y="1455420"/>
                    </a:cubicBezTo>
                    <a:cubicBezTo>
                      <a:pt x="30480" y="1487170"/>
                      <a:pt x="33020" y="1518920"/>
                      <a:pt x="33020" y="1550670"/>
                    </a:cubicBezTo>
                    <a:cubicBezTo>
                      <a:pt x="33020" y="1584960"/>
                      <a:pt x="33020" y="1619250"/>
                      <a:pt x="31750" y="1653540"/>
                    </a:cubicBezTo>
                    <a:cubicBezTo>
                      <a:pt x="31750" y="1657350"/>
                      <a:pt x="31750" y="1659890"/>
                      <a:pt x="31750" y="1663700"/>
                    </a:cubicBezTo>
                    <a:cubicBezTo>
                      <a:pt x="31750" y="1673860"/>
                      <a:pt x="35560" y="1677670"/>
                      <a:pt x="44450" y="1677670"/>
                    </a:cubicBezTo>
                    <a:cubicBezTo>
                      <a:pt x="60960" y="1677670"/>
                      <a:pt x="78740" y="1678940"/>
                      <a:pt x="95250" y="1678940"/>
                    </a:cubicBezTo>
                    <a:cubicBezTo>
                      <a:pt x="119380" y="1678940"/>
                      <a:pt x="144780" y="1676400"/>
                      <a:pt x="168910" y="1678940"/>
                    </a:cubicBezTo>
                    <a:cubicBezTo>
                      <a:pt x="208280" y="1682750"/>
                      <a:pt x="247650" y="1685290"/>
                      <a:pt x="287020" y="1684020"/>
                    </a:cubicBezTo>
                    <a:cubicBezTo>
                      <a:pt x="312420" y="1682750"/>
                      <a:pt x="336550" y="1685290"/>
                      <a:pt x="361950" y="1685290"/>
                    </a:cubicBezTo>
                    <a:cubicBezTo>
                      <a:pt x="398780" y="1685290"/>
                      <a:pt x="435610" y="1684020"/>
                      <a:pt x="472440" y="1685290"/>
                    </a:cubicBezTo>
                    <a:cubicBezTo>
                      <a:pt x="527050" y="1686560"/>
                      <a:pt x="1126490" y="1676400"/>
                      <a:pt x="1182370" y="1678940"/>
                    </a:cubicBezTo>
                    <a:cubicBezTo>
                      <a:pt x="1206500" y="1680210"/>
                      <a:pt x="1230630" y="1681480"/>
                      <a:pt x="1253490" y="1681480"/>
                    </a:cubicBezTo>
                    <a:cubicBezTo>
                      <a:pt x="1295400" y="1684020"/>
                      <a:pt x="1336040" y="1680210"/>
                      <a:pt x="1377950" y="1684020"/>
                    </a:cubicBezTo>
                    <a:cubicBezTo>
                      <a:pt x="1412240" y="1686560"/>
                      <a:pt x="1446530" y="1686560"/>
                      <a:pt x="1480820" y="1689100"/>
                    </a:cubicBezTo>
                    <a:cubicBezTo>
                      <a:pt x="1531620" y="1692910"/>
                      <a:pt x="1582420" y="1695450"/>
                      <a:pt x="1633220" y="1696720"/>
                    </a:cubicBezTo>
                    <a:cubicBezTo>
                      <a:pt x="1652270" y="1696720"/>
                      <a:pt x="1670050" y="1695450"/>
                      <a:pt x="1690370" y="1695450"/>
                    </a:cubicBezTo>
                    <a:close/>
                  </a:path>
                </a:pathLst>
              </a:custGeom>
              <a:solidFill>
                <a:srgbClr val="F4F7F9"/>
              </a:solidFill>
            </p:spPr>
            <p:txBody>
              <a:bodyPr/>
              <a:lstStyle/>
              <a:p>
                <a:pPr defTabSz="609630"/>
                <a:endParaRPr lang="en-US" sz="1200">
                  <a:solidFill>
                    <a:prstClr val="black"/>
                  </a:solidFill>
                  <a:latin typeface="Calibri"/>
                </a:endParaRPr>
              </a:p>
            </p:txBody>
          </p:sp>
        </p:grpSp>
        <p:sp>
          <p:nvSpPr>
            <p:cNvPr id="107" name="TextBox 19">
              <a:extLst>
                <a:ext uri="{FF2B5EF4-FFF2-40B4-BE49-F238E27FC236}">
                  <a16:creationId xmlns:a16="http://schemas.microsoft.com/office/drawing/2014/main" id="{D4B874E0-10B4-B891-4119-D8D023EFED92}"/>
                </a:ext>
              </a:extLst>
            </p:cNvPr>
            <p:cNvSpPr txBox="1"/>
            <p:nvPr/>
          </p:nvSpPr>
          <p:spPr>
            <a:xfrm>
              <a:off x="334504" y="735744"/>
              <a:ext cx="2526340" cy="1923605"/>
            </a:xfrm>
            <a:prstGeom prst="rect">
              <a:avLst/>
            </a:prstGeom>
          </p:spPr>
          <p:txBody>
            <a:bodyPr lIns="0" tIns="0" rIns="0" bIns="0" rtlCol="0" anchor="t">
              <a:spAutoFit/>
            </a:bodyPr>
            <a:lstStyle/>
            <a:p>
              <a:pPr algn="ctr" defTabSz="609630">
                <a:lnSpc>
                  <a:spcPts val="2564"/>
                </a:lnSpc>
              </a:pPr>
              <a:r>
                <a:rPr lang="en-US" sz="2249" b="1" dirty="0">
                  <a:solidFill>
                    <a:srgbClr val="F4F7F9"/>
                  </a:solidFill>
                  <a:latin typeface="Telegraf"/>
                  <a:ea typeface="Telegraf"/>
                  <a:cs typeface="Telegraf"/>
                  <a:sym typeface="Telegraf"/>
                </a:rPr>
                <a:t>Ideas</a:t>
              </a:r>
            </a:p>
            <a:p>
              <a:pPr algn="ctr" defTabSz="609630">
                <a:lnSpc>
                  <a:spcPts val="1513"/>
                </a:lnSpc>
              </a:pPr>
              <a:endParaRPr lang="en-US" sz="2249" dirty="0">
                <a:solidFill>
                  <a:srgbClr val="F4F7F9"/>
                </a:solidFill>
                <a:latin typeface="Telegraf"/>
                <a:ea typeface="Telegraf"/>
                <a:cs typeface="Telegraf"/>
                <a:sym typeface="Telegraf"/>
              </a:endParaRPr>
            </a:p>
            <a:p>
              <a:pPr algn="ctr" defTabSz="609630">
                <a:lnSpc>
                  <a:spcPts val="1689"/>
                </a:lnSpc>
                <a:spcBef>
                  <a:spcPct val="0"/>
                </a:spcBef>
              </a:pPr>
              <a:r>
                <a:rPr lang="en-US" sz="1481" dirty="0">
                  <a:solidFill>
                    <a:srgbClr val="F4F7F9"/>
                  </a:solidFill>
                  <a:latin typeface="Telegraf"/>
                  <a:ea typeface="Telegraf"/>
                  <a:cs typeface="Telegraf"/>
                  <a:sym typeface="Telegraf"/>
                </a:rPr>
                <a:t>you didn’t come up with</a:t>
              </a:r>
            </a:p>
          </p:txBody>
        </p:sp>
        <p:sp>
          <p:nvSpPr>
            <p:cNvPr id="108" name="AutoShape 20">
              <a:extLst>
                <a:ext uri="{FF2B5EF4-FFF2-40B4-BE49-F238E27FC236}">
                  <a16:creationId xmlns:a16="http://schemas.microsoft.com/office/drawing/2014/main" id="{32E2EEB8-AD49-A109-BF29-FC9AD95A9CDD}"/>
                </a:ext>
              </a:extLst>
            </p:cNvPr>
            <p:cNvSpPr/>
            <p:nvPr/>
          </p:nvSpPr>
          <p:spPr>
            <a:xfrm rot="-201720">
              <a:off x="1162582" y="25572"/>
              <a:ext cx="880981" cy="303083"/>
            </a:xfrm>
            <a:prstGeom prst="rect">
              <a:avLst/>
            </a:prstGeom>
            <a:solidFill>
              <a:srgbClr val="6C9E3F"/>
            </a:solidFill>
          </p:spPr>
          <p:txBody>
            <a:bodyPr/>
            <a:lstStyle/>
            <a:p>
              <a:pPr defTabSz="609630"/>
              <a:endParaRPr lang="en-US" sz="1200">
                <a:solidFill>
                  <a:prstClr val="black"/>
                </a:solidFill>
                <a:latin typeface="Calibri"/>
              </a:endParaRPr>
            </a:p>
          </p:txBody>
        </p:sp>
      </p:grpSp>
      <p:grpSp>
        <p:nvGrpSpPr>
          <p:cNvPr id="111" name="Group 27">
            <a:extLst>
              <a:ext uri="{FF2B5EF4-FFF2-40B4-BE49-F238E27FC236}">
                <a16:creationId xmlns:a16="http://schemas.microsoft.com/office/drawing/2014/main" id="{CED5DA6F-9510-8FFF-4BDF-59CE531F500F}"/>
              </a:ext>
            </a:extLst>
          </p:cNvPr>
          <p:cNvGrpSpPr/>
          <p:nvPr/>
        </p:nvGrpSpPr>
        <p:grpSpPr>
          <a:xfrm>
            <a:off x="4675338" y="4888991"/>
            <a:ext cx="1597672" cy="1679381"/>
            <a:chOff x="0" y="25572"/>
            <a:chExt cx="3195344" cy="3358763"/>
          </a:xfrm>
        </p:grpSpPr>
        <p:grpSp>
          <p:nvGrpSpPr>
            <p:cNvPr id="112" name="Group 28">
              <a:extLst>
                <a:ext uri="{FF2B5EF4-FFF2-40B4-BE49-F238E27FC236}">
                  <a16:creationId xmlns:a16="http://schemas.microsoft.com/office/drawing/2014/main" id="{660A3CCA-35FC-D951-37DC-4D99281D2A92}"/>
                </a:ext>
              </a:extLst>
            </p:cNvPr>
            <p:cNvGrpSpPr/>
            <p:nvPr/>
          </p:nvGrpSpPr>
          <p:grpSpPr>
            <a:xfrm>
              <a:off x="0" y="177113"/>
              <a:ext cx="3195344" cy="3207222"/>
              <a:chOff x="0" y="0"/>
              <a:chExt cx="1708150" cy="1714500"/>
            </a:xfrm>
          </p:grpSpPr>
          <p:sp>
            <p:nvSpPr>
              <p:cNvPr id="115" name="Freeform 29">
                <a:extLst>
                  <a:ext uri="{FF2B5EF4-FFF2-40B4-BE49-F238E27FC236}">
                    <a16:creationId xmlns:a16="http://schemas.microsoft.com/office/drawing/2014/main" id="{1E5AA95B-F82F-8EA9-9D82-A5E7875E0EA8}"/>
                  </a:ext>
                </a:extLst>
              </p:cNvPr>
              <p:cNvSpPr/>
              <p:nvPr/>
            </p:nvSpPr>
            <p:spPr>
              <a:xfrm>
                <a:off x="10160" y="16510"/>
                <a:ext cx="1685290" cy="1686560"/>
              </a:xfrm>
              <a:custGeom>
                <a:avLst/>
                <a:gdLst/>
                <a:ahLst/>
                <a:cxnLst/>
                <a:rect l="l" t="t" r="r" b="b"/>
                <a:pathLst>
                  <a:path w="1685290" h="1686560">
                    <a:moveTo>
                      <a:pt x="1685290" y="1686560"/>
                    </a:moveTo>
                    <a:lnTo>
                      <a:pt x="0" y="1678940"/>
                    </a:lnTo>
                    <a:lnTo>
                      <a:pt x="0" y="598170"/>
                    </a:lnTo>
                    <a:lnTo>
                      <a:pt x="17780" y="19050"/>
                    </a:lnTo>
                    <a:lnTo>
                      <a:pt x="838200" y="0"/>
                    </a:lnTo>
                    <a:lnTo>
                      <a:pt x="1666240" y="5080"/>
                    </a:lnTo>
                    <a:close/>
                  </a:path>
                </a:pathLst>
              </a:custGeom>
              <a:solidFill>
                <a:srgbClr val="0070C0"/>
              </a:solidFill>
            </p:spPr>
            <p:txBody>
              <a:bodyPr/>
              <a:lstStyle/>
              <a:p>
                <a:pPr defTabSz="609630"/>
                <a:endParaRPr lang="en-US" sz="1200">
                  <a:solidFill>
                    <a:prstClr val="black"/>
                  </a:solidFill>
                  <a:latin typeface="Calibri"/>
                </a:endParaRPr>
              </a:p>
            </p:txBody>
          </p:sp>
          <p:sp>
            <p:nvSpPr>
              <p:cNvPr id="116" name="Freeform 30">
                <a:extLst>
                  <a:ext uri="{FF2B5EF4-FFF2-40B4-BE49-F238E27FC236}">
                    <a16:creationId xmlns:a16="http://schemas.microsoft.com/office/drawing/2014/main" id="{20282980-47AC-EBDC-D53B-B19F35ABB36E}"/>
                  </a:ext>
                </a:extLst>
              </p:cNvPr>
              <p:cNvSpPr/>
              <p:nvPr/>
            </p:nvSpPr>
            <p:spPr>
              <a:xfrm>
                <a:off x="-3810" y="0"/>
                <a:ext cx="1714500" cy="1713230"/>
              </a:xfrm>
              <a:custGeom>
                <a:avLst/>
                <a:gdLst/>
                <a:ahLst/>
                <a:cxnLst/>
                <a:rect l="l" t="t" r="r" b="b"/>
                <a:pathLst>
                  <a:path w="1714500" h="1713230">
                    <a:moveTo>
                      <a:pt x="1680210" y="21590"/>
                    </a:moveTo>
                    <a:cubicBezTo>
                      <a:pt x="1681480" y="34290"/>
                      <a:pt x="1681480" y="44450"/>
                      <a:pt x="1682750" y="54610"/>
                    </a:cubicBezTo>
                    <a:cubicBezTo>
                      <a:pt x="1685290" y="88900"/>
                      <a:pt x="1686560" y="124460"/>
                      <a:pt x="1689100" y="158750"/>
                    </a:cubicBezTo>
                    <a:cubicBezTo>
                      <a:pt x="1689100" y="208280"/>
                      <a:pt x="1701800" y="1184910"/>
                      <a:pt x="1708150" y="1234440"/>
                    </a:cubicBezTo>
                    <a:cubicBezTo>
                      <a:pt x="1714500" y="1309370"/>
                      <a:pt x="1710690" y="1385570"/>
                      <a:pt x="1710690" y="1460500"/>
                    </a:cubicBezTo>
                    <a:cubicBezTo>
                      <a:pt x="1710690" y="1526540"/>
                      <a:pt x="1711960" y="1587500"/>
                      <a:pt x="1713230" y="1652270"/>
                    </a:cubicBezTo>
                    <a:cubicBezTo>
                      <a:pt x="1713230" y="1673860"/>
                      <a:pt x="1713230" y="1687830"/>
                      <a:pt x="1713230" y="1711960"/>
                    </a:cubicBezTo>
                    <a:cubicBezTo>
                      <a:pt x="1690370" y="1711960"/>
                      <a:pt x="1670050" y="1713230"/>
                      <a:pt x="1649730" y="1711960"/>
                    </a:cubicBezTo>
                    <a:cubicBezTo>
                      <a:pt x="1567180" y="1706880"/>
                      <a:pt x="1483360" y="1713230"/>
                      <a:pt x="1400810" y="1708150"/>
                    </a:cubicBezTo>
                    <a:cubicBezTo>
                      <a:pt x="1351280" y="1704340"/>
                      <a:pt x="1303020" y="1706880"/>
                      <a:pt x="1253490" y="1704340"/>
                    </a:cubicBezTo>
                    <a:cubicBezTo>
                      <a:pt x="1230630" y="1703070"/>
                      <a:pt x="1207770" y="1701800"/>
                      <a:pt x="1184910" y="1700530"/>
                    </a:cubicBezTo>
                    <a:cubicBezTo>
                      <a:pt x="1170940" y="1700530"/>
                      <a:pt x="1158240" y="1701800"/>
                      <a:pt x="1144270" y="1701800"/>
                    </a:cubicBezTo>
                    <a:cubicBezTo>
                      <a:pt x="1108710" y="1700530"/>
                      <a:pt x="1010920" y="1701800"/>
                      <a:pt x="975360" y="1700530"/>
                    </a:cubicBezTo>
                    <a:cubicBezTo>
                      <a:pt x="949960" y="1699260"/>
                      <a:pt x="441960" y="1708150"/>
                      <a:pt x="416560" y="1706880"/>
                    </a:cubicBezTo>
                    <a:cubicBezTo>
                      <a:pt x="410210" y="1706880"/>
                      <a:pt x="402590" y="1708150"/>
                      <a:pt x="396240" y="1708150"/>
                    </a:cubicBezTo>
                    <a:cubicBezTo>
                      <a:pt x="381000" y="1708150"/>
                      <a:pt x="367030" y="1709420"/>
                      <a:pt x="351790" y="1709420"/>
                    </a:cubicBezTo>
                    <a:cubicBezTo>
                      <a:pt x="313690" y="1709420"/>
                      <a:pt x="276860" y="1708150"/>
                      <a:pt x="238760" y="1706880"/>
                    </a:cubicBezTo>
                    <a:cubicBezTo>
                      <a:pt x="215900" y="1705610"/>
                      <a:pt x="193040" y="1704340"/>
                      <a:pt x="171450" y="1703070"/>
                    </a:cubicBezTo>
                    <a:cubicBezTo>
                      <a:pt x="130810" y="1701800"/>
                      <a:pt x="90170" y="1700530"/>
                      <a:pt x="48260" y="1700530"/>
                    </a:cubicBezTo>
                    <a:cubicBezTo>
                      <a:pt x="38100" y="1700530"/>
                      <a:pt x="29210" y="1700530"/>
                      <a:pt x="19050" y="1699260"/>
                    </a:cubicBezTo>
                    <a:cubicBezTo>
                      <a:pt x="10160" y="1697990"/>
                      <a:pt x="5080" y="1691640"/>
                      <a:pt x="7620" y="1682750"/>
                    </a:cubicBezTo>
                    <a:cubicBezTo>
                      <a:pt x="16510" y="1651000"/>
                      <a:pt x="12700" y="1619250"/>
                      <a:pt x="11430" y="1586230"/>
                    </a:cubicBezTo>
                    <a:cubicBezTo>
                      <a:pt x="10160" y="1518920"/>
                      <a:pt x="6350" y="1452880"/>
                      <a:pt x="7620" y="1385570"/>
                    </a:cubicBezTo>
                    <a:cubicBezTo>
                      <a:pt x="5080" y="1301750"/>
                      <a:pt x="0" y="264160"/>
                      <a:pt x="7620" y="179070"/>
                    </a:cubicBezTo>
                    <a:cubicBezTo>
                      <a:pt x="8890" y="162560"/>
                      <a:pt x="7620" y="144780"/>
                      <a:pt x="8890" y="128270"/>
                    </a:cubicBezTo>
                    <a:cubicBezTo>
                      <a:pt x="10160" y="101600"/>
                      <a:pt x="12700" y="72390"/>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695450"/>
                    </a:moveTo>
                    <a:cubicBezTo>
                      <a:pt x="1691640" y="1678940"/>
                      <a:pt x="1692910" y="1666240"/>
                      <a:pt x="1692910" y="1653540"/>
                    </a:cubicBezTo>
                    <a:cubicBezTo>
                      <a:pt x="1691640" y="1581150"/>
                      <a:pt x="1690370" y="1513840"/>
                      <a:pt x="1690370" y="1441450"/>
                    </a:cubicBezTo>
                    <a:cubicBezTo>
                      <a:pt x="1690370" y="1408430"/>
                      <a:pt x="1692910" y="1375410"/>
                      <a:pt x="1691640" y="1342390"/>
                    </a:cubicBezTo>
                    <a:cubicBezTo>
                      <a:pt x="1691640" y="1311910"/>
                      <a:pt x="1690370" y="1280160"/>
                      <a:pt x="1689100" y="1249680"/>
                    </a:cubicBezTo>
                    <a:cubicBezTo>
                      <a:pt x="1684020" y="1202690"/>
                      <a:pt x="1672590" y="229870"/>
                      <a:pt x="1672590" y="182880"/>
                    </a:cubicBezTo>
                    <a:cubicBezTo>
                      <a:pt x="1670050" y="143510"/>
                      <a:pt x="1667510" y="102870"/>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8580"/>
                    </a:cubicBezTo>
                    <a:cubicBezTo>
                      <a:pt x="31750" y="91440"/>
                      <a:pt x="31750" y="114300"/>
                      <a:pt x="30480" y="137160"/>
                    </a:cubicBezTo>
                    <a:cubicBezTo>
                      <a:pt x="29210" y="175260"/>
                      <a:pt x="26670" y="212090"/>
                      <a:pt x="25400" y="250190"/>
                    </a:cubicBezTo>
                    <a:cubicBezTo>
                      <a:pt x="20320" y="290830"/>
                      <a:pt x="26670" y="1283970"/>
                      <a:pt x="29210" y="1324610"/>
                    </a:cubicBezTo>
                    <a:cubicBezTo>
                      <a:pt x="29210" y="1367790"/>
                      <a:pt x="29210" y="1412240"/>
                      <a:pt x="30480" y="1455420"/>
                    </a:cubicBezTo>
                    <a:cubicBezTo>
                      <a:pt x="30480" y="1487170"/>
                      <a:pt x="33020" y="1518920"/>
                      <a:pt x="33020" y="1550670"/>
                    </a:cubicBezTo>
                    <a:cubicBezTo>
                      <a:pt x="33020" y="1584960"/>
                      <a:pt x="33020" y="1619250"/>
                      <a:pt x="31750" y="1653540"/>
                    </a:cubicBezTo>
                    <a:cubicBezTo>
                      <a:pt x="31750" y="1657350"/>
                      <a:pt x="31750" y="1659890"/>
                      <a:pt x="31750" y="1663700"/>
                    </a:cubicBezTo>
                    <a:cubicBezTo>
                      <a:pt x="31750" y="1673860"/>
                      <a:pt x="35560" y="1677670"/>
                      <a:pt x="44450" y="1677670"/>
                    </a:cubicBezTo>
                    <a:cubicBezTo>
                      <a:pt x="60960" y="1677670"/>
                      <a:pt x="78740" y="1678940"/>
                      <a:pt x="95250" y="1678940"/>
                    </a:cubicBezTo>
                    <a:cubicBezTo>
                      <a:pt x="119380" y="1678940"/>
                      <a:pt x="144780" y="1676400"/>
                      <a:pt x="168910" y="1678940"/>
                    </a:cubicBezTo>
                    <a:cubicBezTo>
                      <a:pt x="208280" y="1682750"/>
                      <a:pt x="247650" y="1685290"/>
                      <a:pt x="287020" y="1684020"/>
                    </a:cubicBezTo>
                    <a:cubicBezTo>
                      <a:pt x="312420" y="1682750"/>
                      <a:pt x="336550" y="1685290"/>
                      <a:pt x="361950" y="1685290"/>
                    </a:cubicBezTo>
                    <a:cubicBezTo>
                      <a:pt x="398780" y="1685290"/>
                      <a:pt x="435610" y="1684020"/>
                      <a:pt x="472440" y="1685290"/>
                    </a:cubicBezTo>
                    <a:cubicBezTo>
                      <a:pt x="527050" y="1686560"/>
                      <a:pt x="1126490" y="1676400"/>
                      <a:pt x="1182370" y="1678940"/>
                    </a:cubicBezTo>
                    <a:cubicBezTo>
                      <a:pt x="1206500" y="1680210"/>
                      <a:pt x="1230630" y="1681480"/>
                      <a:pt x="1253490" y="1681480"/>
                    </a:cubicBezTo>
                    <a:cubicBezTo>
                      <a:pt x="1295400" y="1684020"/>
                      <a:pt x="1336040" y="1680210"/>
                      <a:pt x="1377950" y="1684020"/>
                    </a:cubicBezTo>
                    <a:cubicBezTo>
                      <a:pt x="1412240" y="1686560"/>
                      <a:pt x="1446530" y="1686560"/>
                      <a:pt x="1480820" y="1689100"/>
                    </a:cubicBezTo>
                    <a:cubicBezTo>
                      <a:pt x="1531620" y="1692910"/>
                      <a:pt x="1582420" y="1695450"/>
                      <a:pt x="1633220" y="1696720"/>
                    </a:cubicBezTo>
                    <a:cubicBezTo>
                      <a:pt x="1652270" y="1696720"/>
                      <a:pt x="1670050" y="1695450"/>
                      <a:pt x="1690370" y="1695450"/>
                    </a:cubicBezTo>
                    <a:close/>
                  </a:path>
                </a:pathLst>
              </a:custGeom>
              <a:solidFill>
                <a:srgbClr val="F4F7F9"/>
              </a:solidFill>
            </p:spPr>
            <p:txBody>
              <a:bodyPr/>
              <a:lstStyle/>
              <a:p>
                <a:pPr defTabSz="609630"/>
                <a:endParaRPr lang="en-US" sz="1200">
                  <a:solidFill>
                    <a:prstClr val="black"/>
                  </a:solidFill>
                  <a:latin typeface="Calibri"/>
                </a:endParaRPr>
              </a:p>
            </p:txBody>
          </p:sp>
        </p:grpSp>
        <p:sp>
          <p:nvSpPr>
            <p:cNvPr id="113" name="TextBox 31">
              <a:extLst>
                <a:ext uri="{FF2B5EF4-FFF2-40B4-BE49-F238E27FC236}">
                  <a16:creationId xmlns:a16="http://schemas.microsoft.com/office/drawing/2014/main" id="{255FC770-D7FC-6C2A-7DAE-9C9F98D0786E}"/>
                </a:ext>
              </a:extLst>
            </p:cNvPr>
            <p:cNvSpPr txBox="1"/>
            <p:nvPr/>
          </p:nvSpPr>
          <p:spPr>
            <a:xfrm>
              <a:off x="176754" y="789484"/>
              <a:ext cx="2837084" cy="1333698"/>
            </a:xfrm>
            <a:prstGeom prst="rect">
              <a:avLst/>
            </a:prstGeom>
          </p:spPr>
          <p:txBody>
            <a:bodyPr wrap="square" lIns="0" tIns="0" rIns="0" bIns="0" rtlCol="0" anchor="t">
              <a:spAutoFit/>
            </a:bodyPr>
            <a:lstStyle/>
            <a:p>
              <a:pPr algn="ctr" defTabSz="609630">
                <a:lnSpc>
                  <a:spcPts val="2565"/>
                </a:lnSpc>
                <a:spcBef>
                  <a:spcPct val="0"/>
                </a:spcBef>
              </a:pPr>
              <a:r>
                <a:rPr lang="en-US" sz="2250" b="1" dirty="0">
                  <a:solidFill>
                    <a:srgbClr val="FFFFFF"/>
                  </a:solidFill>
                  <a:latin typeface="Telegraf"/>
                  <a:ea typeface="Telegraf"/>
                  <a:cs typeface="Telegraf"/>
                  <a:sym typeface="Telegraf"/>
                </a:rPr>
                <a:t>Common language</a:t>
              </a:r>
            </a:p>
          </p:txBody>
        </p:sp>
        <p:sp>
          <p:nvSpPr>
            <p:cNvPr id="114" name="AutoShape 32">
              <a:extLst>
                <a:ext uri="{FF2B5EF4-FFF2-40B4-BE49-F238E27FC236}">
                  <a16:creationId xmlns:a16="http://schemas.microsoft.com/office/drawing/2014/main" id="{D8B205D2-5125-5BC4-4733-471E721F8E07}"/>
                </a:ext>
              </a:extLst>
            </p:cNvPr>
            <p:cNvSpPr/>
            <p:nvPr/>
          </p:nvSpPr>
          <p:spPr>
            <a:xfrm rot="-201720">
              <a:off x="1162582" y="25572"/>
              <a:ext cx="880981" cy="303083"/>
            </a:xfrm>
            <a:prstGeom prst="rect">
              <a:avLst/>
            </a:prstGeom>
            <a:solidFill>
              <a:srgbClr val="FF6363"/>
            </a:solidFill>
          </p:spPr>
          <p:txBody>
            <a:bodyPr/>
            <a:lstStyle/>
            <a:p>
              <a:pPr defTabSz="609630"/>
              <a:endParaRPr lang="en-US" sz="1200">
                <a:solidFill>
                  <a:prstClr val="black"/>
                </a:solidFill>
                <a:latin typeface="Calibri"/>
              </a:endParaRPr>
            </a:p>
          </p:txBody>
        </p:sp>
      </p:grpSp>
      <p:grpSp>
        <p:nvGrpSpPr>
          <p:cNvPr id="117" name="Group 33">
            <a:extLst>
              <a:ext uri="{FF2B5EF4-FFF2-40B4-BE49-F238E27FC236}">
                <a16:creationId xmlns:a16="http://schemas.microsoft.com/office/drawing/2014/main" id="{BC0E5D35-F857-3DF5-052C-F6E1D97FCD5A}"/>
              </a:ext>
            </a:extLst>
          </p:cNvPr>
          <p:cNvGrpSpPr/>
          <p:nvPr/>
        </p:nvGrpSpPr>
        <p:grpSpPr>
          <a:xfrm rot="80364">
            <a:off x="2799637" y="4821524"/>
            <a:ext cx="1597672" cy="1679381"/>
            <a:chOff x="0" y="25572"/>
            <a:chExt cx="3195344" cy="3358763"/>
          </a:xfrm>
        </p:grpSpPr>
        <p:grpSp>
          <p:nvGrpSpPr>
            <p:cNvPr id="118" name="Group 34">
              <a:extLst>
                <a:ext uri="{FF2B5EF4-FFF2-40B4-BE49-F238E27FC236}">
                  <a16:creationId xmlns:a16="http://schemas.microsoft.com/office/drawing/2014/main" id="{418A0531-F7F1-1B2E-8E73-0DE8D866A08A}"/>
                </a:ext>
              </a:extLst>
            </p:cNvPr>
            <p:cNvGrpSpPr/>
            <p:nvPr/>
          </p:nvGrpSpPr>
          <p:grpSpPr>
            <a:xfrm>
              <a:off x="0" y="177113"/>
              <a:ext cx="3195344" cy="3207222"/>
              <a:chOff x="0" y="0"/>
              <a:chExt cx="1708150" cy="1714500"/>
            </a:xfrm>
          </p:grpSpPr>
          <p:sp>
            <p:nvSpPr>
              <p:cNvPr id="121" name="Freeform 35">
                <a:extLst>
                  <a:ext uri="{FF2B5EF4-FFF2-40B4-BE49-F238E27FC236}">
                    <a16:creationId xmlns:a16="http://schemas.microsoft.com/office/drawing/2014/main" id="{E98ADF1E-4259-BBEC-F0BC-D3BF5CBC1FBC}"/>
                  </a:ext>
                </a:extLst>
              </p:cNvPr>
              <p:cNvSpPr/>
              <p:nvPr/>
            </p:nvSpPr>
            <p:spPr>
              <a:xfrm>
                <a:off x="10160" y="16510"/>
                <a:ext cx="1685290" cy="1686560"/>
              </a:xfrm>
              <a:custGeom>
                <a:avLst/>
                <a:gdLst/>
                <a:ahLst/>
                <a:cxnLst/>
                <a:rect l="l" t="t" r="r" b="b"/>
                <a:pathLst>
                  <a:path w="1685290" h="1686560">
                    <a:moveTo>
                      <a:pt x="1685290" y="1686560"/>
                    </a:moveTo>
                    <a:lnTo>
                      <a:pt x="0" y="1678940"/>
                    </a:lnTo>
                    <a:lnTo>
                      <a:pt x="0" y="598170"/>
                    </a:lnTo>
                    <a:lnTo>
                      <a:pt x="17780" y="19050"/>
                    </a:lnTo>
                    <a:lnTo>
                      <a:pt x="838200" y="0"/>
                    </a:lnTo>
                    <a:lnTo>
                      <a:pt x="1666240" y="5080"/>
                    </a:lnTo>
                    <a:close/>
                  </a:path>
                </a:pathLst>
              </a:custGeom>
              <a:solidFill>
                <a:srgbClr val="0070C0"/>
              </a:solidFill>
            </p:spPr>
            <p:txBody>
              <a:bodyPr/>
              <a:lstStyle/>
              <a:p>
                <a:pPr defTabSz="609630"/>
                <a:endParaRPr lang="en-US" sz="1200">
                  <a:solidFill>
                    <a:prstClr val="black"/>
                  </a:solidFill>
                  <a:latin typeface="Calibri"/>
                </a:endParaRPr>
              </a:p>
            </p:txBody>
          </p:sp>
          <p:sp>
            <p:nvSpPr>
              <p:cNvPr id="122" name="Freeform 36">
                <a:extLst>
                  <a:ext uri="{FF2B5EF4-FFF2-40B4-BE49-F238E27FC236}">
                    <a16:creationId xmlns:a16="http://schemas.microsoft.com/office/drawing/2014/main" id="{2610EFF7-B335-5219-2D7C-E2387CB890F5}"/>
                  </a:ext>
                </a:extLst>
              </p:cNvPr>
              <p:cNvSpPr/>
              <p:nvPr/>
            </p:nvSpPr>
            <p:spPr>
              <a:xfrm>
                <a:off x="-3810" y="0"/>
                <a:ext cx="1714500" cy="1713230"/>
              </a:xfrm>
              <a:custGeom>
                <a:avLst/>
                <a:gdLst/>
                <a:ahLst/>
                <a:cxnLst/>
                <a:rect l="l" t="t" r="r" b="b"/>
                <a:pathLst>
                  <a:path w="1714500" h="1713230">
                    <a:moveTo>
                      <a:pt x="1680210" y="21590"/>
                    </a:moveTo>
                    <a:cubicBezTo>
                      <a:pt x="1681480" y="34290"/>
                      <a:pt x="1681480" y="44450"/>
                      <a:pt x="1682750" y="54610"/>
                    </a:cubicBezTo>
                    <a:cubicBezTo>
                      <a:pt x="1685290" y="88900"/>
                      <a:pt x="1686560" y="124460"/>
                      <a:pt x="1689100" y="158750"/>
                    </a:cubicBezTo>
                    <a:cubicBezTo>
                      <a:pt x="1689100" y="208280"/>
                      <a:pt x="1701800" y="1184910"/>
                      <a:pt x="1708150" y="1234440"/>
                    </a:cubicBezTo>
                    <a:cubicBezTo>
                      <a:pt x="1714500" y="1309370"/>
                      <a:pt x="1710690" y="1385570"/>
                      <a:pt x="1710690" y="1460500"/>
                    </a:cubicBezTo>
                    <a:cubicBezTo>
                      <a:pt x="1710690" y="1526540"/>
                      <a:pt x="1711960" y="1587500"/>
                      <a:pt x="1713230" y="1652270"/>
                    </a:cubicBezTo>
                    <a:cubicBezTo>
                      <a:pt x="1713230" y="1673860"/>
                      <a:pt x="1713230" y="1687830"/>
                      <a:pt x="1713230" y="1711960"/>
                    </a:cubicBezTo>
                    <a:cubicBezTo>
                      <a:pt x="1690370" y="1711960"/>
                      <a:pt x="1670050" y="1713230"/>
                      <a:pt x="1649730" y="1711960"/>
                    </a:cubicBezTo>
                    <a:cubicBezTo>
                      <a:pt x="1567180" y="1706880"/>
                      <a:pt x="1483360" y="1713230"/>
                      <a:pt x="1400810" y="1708150"/>
                    </a:cubicBezTo>
                    <a:cubicBezTo>
                      <a:pt x="1351280" y="1704340"/>
                      <a:pt x="1303020" y="1706880"/>
                      <a:pt x="1253490" y="1704340"/>
                    </a:cubicBezTo>
                    <a:cubicBezTo>
                      <a:pt x="1230630" y="1703070"/>
                      <a:pt x="1207770" y="1701800"/>
                      <a:pt x="1184910" y="1700530"/>
                    </a:cubicBezTo>
                    <a:cubicBezTo>
                      <a:pt x="1170940" y="1700530"/>
                      <a:pt x="1158240" y="1701800"/>
                      <a:pt x="1144270" y="1701800"/>
                    </a:cubicBezTo>
                    <a:cubicBezTo>
                      <a:pt x="1108710" y="1700530"/>
                      <a:pt x="1010920" y="1701800"/>
                      <a:pt x="975360" y="1700530"/>
                    </a:cubicBezTo>
                    <a:cubicBezTo>
                      <a:pt x="949960" y="1699260"/>
                      <a:pt x="441960" y="1708150"/>
                      <a:pt x="416560" y="1706880"/>
                    </a:cubicBezTo>
                    <a:cubicBezTo>
                      <a:pt x="410210" y="1706880"/>
                      <a:pt x="402590" y="1708150"/>
                      <a:pt x="396240" y="1708150"/>
                    </a:cubicBezTo>
                    <a:cubicBezTo>
                      <a:pt x="381000" y="1708150"/>
                      <a:pt x="367030" y="1709420"/>
                      <a:pt x="351790" y="1709420"/>
                    </a:cubicBezTo>
                    <a:cubicBezTo>
                      <a:pt x="313690" y="1709420"/>
                      <a:pt x="276860" y="1708150"/>
                      <a:pt x="238760" y="1706880"/>
                    </a:cubicBezTo>
                    <a:cubicBezTo>
                      <a:pt x="215900" y="1705610"/>
                      <a:pt x="193040" y="1704340"/>
                      <a:pt x="171450" y="1703070"/>
                    </a:cubicBezTo>
                    <a:cubicBezTo>
                      <a:pt x="130810" y="1701800"/>
                      <a:pt x="90170" y="1700530"/>
                      <a:pt x="48260" y="1700530"/>
                    </a:cubicBezTo>
                    <a:cubicBezTo>
                      <a:pt x="38100" y="1700530"/>
                      <a:pt x="29210" y="1700530"/>
                      <a:pt x="19050" y="1699260"/>
                    </a:cubicBezTo>
                    <a:cubicBezTo>
                      <a:pt x="10160" y="1697990"/>
                      <a:pt x="5080" y="1691640"/>
                      <a:pt x="7620" y="1682750"/>
                    </a:cubicBezTo>
                    <a:cubicBezTo>
                      <a:pt x="16510" y="1651000"/>
                      <a:pt x="12700" y="1619250"/>
                      <a:pt x="11430" y="1586230"/>
                    </a:cubicBezTo>
                    <a:cubicBezTo>
                      <a:pt x="10160" y="1518920"/>
                      <a:pt x="6350" y="1452880"/>
                      <a:pt x="7620" y="1385570"/>
                    </a:cubicBezTo>
                    <a:cubicBezTo>
                      <a:pt x="5080" y="1301750"/>
                      <a:pt x="0" y="264160"/>
                      <a:pt x="7620" y="179070"/>
                    </a:cubicBezTo>
                    <a:cubicBezTo>
                      <a:pt x="8890" y="162560"/>
                      <a:pt x="7620" y="144780"/>
                      <a:pt x="8890" y="128270"/>
                    </a:cubicBezTo>
                    <a:cubicBezTo>
                      <a:pt x="10160" y="101600"/>
                      <a:pt x="12700" y="72390"/>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695450"/>
                    </a:moveTo>
                    <a:cubicBezTo>
                      <a:pt x="1691640" y="1678940"/>
                      <a:pt x="1692910" y="1666240"/>
                      <a:pt x="1692910" y="1653540"/>
                    </a:cubicBezTo>
                    <a:cubicBezTo>
                      <a:pt x="1691640" y="1581150"/>
                      <a:pt x="1690370" y="1513840"/>
                      <a:pt x="1690370" y="1441450"/>
                    </a:cubicBezTo>
                    <a:cubicBezTo>
                      <a:pt x="1690370" y="1408430"/>
                      <a:pt x="1692910" y="1375410"/>
                      <a:pt x="1691640" y="1342390"/>
                    </a:cubicBezTo>
                    <a:cubicBezTo>
                      <a:pt x="1691640" y="1311910"/>
                      <a:pt x="1690370" y="1280160"/>
                      <a:pt x="1689100" y="1249680"/>
                    </a:cubicBezTo>
                    <a:cubicBezTo>
                      <a:pt x="1684020" y="1202690"/>
                      <a:pt x="1672590" y="229870"/>
                      <a:pt x="1672590" y="182880"/>
                    </a:cubicBezTo>
                    <a:cubicBezTo>
                      <a:pt x="1670050" y="143510"/>
                      <a:pt x="1667510" y="102870"/>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8580"/>
                    </a:cubicBezTo>
                    <a:cubicBezTo>
                      <a:pt x="31750" y="91440"/>
                      <a:pt x="31750" y="114300"/>
                      <a:pt x="30480" y="137160"/>
                    </a:cubicBezTo>
                    <a:cubicBezTo>
                      <a:pt x="29210" y="175260"/>
                      <a:pt x="26670" y="212090"/>
                      <a:pt x="25400" y="250190"/>
                    </a:cubicBezTo>
                    <a:cubicBezTo>
                      <a:pt x="20320" y="290830"/>
                      <a:pt x="26670" y="1283970"/>
                      <a:pt x="29210" y="1324610"/>
                    </a:cubicBezTo>
                    <a:cubicBezTo>
                      <a:pt x="29210" y="1367790"/>
                      <a:pt x="29210" y="1412240"/>
                      <a:pt x="30480" y="1455420"/>
                    </a:cubicBezTo>
                    <a:cubicBezTo>
                      <a:pt x="30480" y="1487170"/>
                      <a:pt x="33020" y="1518920"/>
                      <a:pt x="33020" y="1550670"/>
                    </a:cubicBezTo>
                    <a:cubicBezTo>
                      <a:pt x="33020" y="1584960"/>
                      <a:pt x="33020" y="1619250"/>
                      <a:pt x="31750" y="1653540"/>
                    </a:cubicBezTo>
                    <a:cubicBezTo>
                      <a:pt x="31750" y="1657350"/>
                      <a:pt x="31750" y="1659890"/>
                      <a:pt x="31750" y="1663700"/>
                    </a:cubicBezTo>
                    <a:cubicBezTo>
                      <a:pt x="31750" y="1673860"/>
                      <a:pt x="35560" y="1677670"/>
                      <a:pt x="44450" y="1677670"/>
                    </a:cubicBezTo>
                    <a:cubicBezTo>
                      <a:pt x="60960" y="1677670"/>
                      <a:pt x="78740" y="1678940"/>
                      <a:pt x="95250" y="1678940"/>
                    </a:cubicBezTo>
                    <a:cubicBezTo>
                      <a:pt x="119380" y="1678940"/>
                      <a:pt x="144780" y="1676400"/>
                      <a:pt x="168910" y="1678940"/>
                    </a:cubicBezTo>
                    <a:cubicBezTo>
                      <a:pt x="208280" y="1682750"/>
                      <a:pt x="247650" y="1685290"/>
                      <a:pt x="287020" y="1684020"/>
                    </a:cubicBezTo>
                    <a:cubicBezTo>
                      <a:pt x="312420" y="1682750"/>
                      <a:pt x="336550" y="1685290"/>
                      <a:pt x="361950" y="1685290"/>
                    </a:cubicBezTo>
                    <a:cubicBezTo>
                      <a:pt x="398780" y="1685290"/>
                      <a:pt x="435610" y="1684020"/>
                      <a:pt x="472440" y="1685290"/>
                    </a:cubicBezTo>
                    <a:cubicBezTo>
                      <a:pt x="527050" y="1686560"/>
                      <a:pt x="1126490" y="1676400"/>
                      <a:pt x="1182370" y="1678940"/>
                    </a:cubicBezTo>
                    <a:cubicBezTo>
                      <a:pt x="1206500" y="1680210"/>
                      <a:pt x="1230630" y="1681480"/>
                      <a:pt x="1253490" y="1681480"/>
                    </a:cubicBezTo>
                    <a:cubicBezTo>
                      <a:pt x="1295400" y="1684020"/>
                      <a:pt x="1336040" y="1680210"/>
                      <a:pt x="1377950" y="1684020"/>
                    </a:cubicBezTo>
                    <a:cubicBezTo>
                      <a:pt x="1412240" y="1686560"/>
                      <a:pt x="1446530" y="1686560"/>
                      <a:pt x="1480820" y="1689100"/>
                    </a:cubicBezTo>
                    <a:cubicBezTo>
                      <a:pt x="1531620" y="1692910"/>
                      <a:pt x="1582420" y="1695450"/>
                      <a:pt x="1633220" y="1696720"/>
                    </a:cubicBezTo>
                    <a:cubicBezTo>
                      <a:pt x="1652270" y="1696720"/>
                      <a:pt x="1670050" y="1695450"/>
                      <a:pt x="1690370" y="1695450"/>
                    </a:cubicBezTo>
                    <a:close/>
                  </a:path>
                </a:pathLst>
              </a:custGeom>
              <a:solidFill>
                <a:srgbClr val="F4F7F9"/>
              </a:solidFill>
            </p:spPr>
            <p:txBody>
              <a:bodyPr/>
              <a:lstStyle/>
              <a:p>
                <a:pPr defTabSz="609630"/>
                <a:endParaRPr lang="en-US" sz="1200">
                  <a:solidFill>
                    <a:prstClr val="black"/>
                  </a:solidFill>
                  <a:latin typeface="Calibri"/>
                </a:endParaRPr>
              </a:p>
            </p:txBody>
          </p:sp>
        </p:grpSp>
        <p:sp>
          <p:nvSpPr>
            <p:cNvPr id="119" name="TextBox 37">
              <a:extLst>
                <a:ext uri="{FF2B5EF4-FFF2-40B4-BE49-F238E27FC236}">
                  <a16:creationId xmlns:a16="http://schemas.microsoft.com/office/drawing/2014/main" id="{8C5F9645-EA2D-CD31-DC85-27665338EDC1}"/>
                </a:ext>
              </a:extLst>
            </p:cNvPr>
            <p:cNvSpPr txBox="1"/>
            <p:nvPr/>
          </p:nvSpPr>
          <p:spPr>
            <a:xfrm>
              <a:off x="185768" y="1204941"/>
              <a:ext cx="2843012" cy="1333698"/>
            </a:xfrm>
            <a:prstGeom prst="rect">
              <a:avLst/>
            </a:prstGeom>
          </p:spPr>
          <p:txBody>
            <a:bodyPr wrap="square" lIns="0" tIns="0" rIns="0" bIns="0" rtlCol="0" anchor="t">
              <a:spAutoFit/>
            </a:bodyPr>
            <a:lstStyle/>
            <a:p>
              <a:pPr algn="ctr" defTabSz="609630">
                <a:lnSpc>
                  <a:spcPts val="2565"/>
                </a:lnSpc>
                <a:spcBef>
                  <a:spcPct val="0"/>
                </a:spcBef>
              </a:pPr>
              <a:r>
                <a:rPr lang="en-US" sz="2250" b="1" dirty="0">
                  <a:solidFill>
                    <a:srgbClr val="F4F7F9"/>
                  </a:solidFill>
                  <a:latin typeface="Telegraf"/>
                  <a:ea typeface="Telegraf"/>
                  <a:cs typeface="Telegraf"/>
                  <a:sym typeface="Telegraf"/>
                </a:rPr>
                <a:t>Common knowledge</a:t>
              </a:r>
            </a:p>
          </p:txBody>
        </p:sp>
        <p:sp>
          <p:nvSpPr>
            <p:cNvPr id="120" name="AutoShape 38">
              <a:extLst>
                <a:ext uri="{FF2B5EF4-FFF2-40B4-BE49-F238E27FC236}">
                  <a16:creationId xmlns:a16="http://schemas.microsoft.com/office/drawing/2014/main" id="{8D1FB0EC-1DBD-167E-22BF-89E5EE4F82D2}"/>
                </a:ext>
              </a:extLst>
            </p:cNvPr>
            <p:cNvSpPr/>
            <p:nvPr/>
          </p:nvSpPr>
          <p:spPr>
            <a:xfrm rot="-201720">
              <a:off x="1162582" y="25572"/>
              <a:ext cx="880981" cy="303083"/>
            </a:xfrm>
            <a:prstGeom prst="rect">
              <a:avLst/>
            </a:prstGeom>
            <a:solidFill>
              <a:srgbClr val="FF6363"/>
            </a:solidFill>
          </p:spPr>
          <p:txBody>
            <a:bodyPr/>
            <a:lstStyle/>
            <a:p>
              <a:pPr defTabSz="609630"/>
              <a:endParaRPr lang="en-US" sz="1200">
                <a:solidFill>
                  <a:prstClr val="black"/>
                </a:solidFill>
                <a:latin typeface="Calibri"/>
              </a:endParaRPr>
            </a:p>
          </p:txBody>
        </p:sp>
      </p:grpSp>
      <p:sp>
        <p:nvSpPr>
          <p:cNvPr id="123" name="Freeform 43">
            <a:extLst>
              <a:ext uri="{FF2B5EF4-FFF2-40B4-BE49-F238E27FC236}">
                <a16:creationId xmlns:a16="http://schemas.microsoft.com/office/drawing/2014/main" id="{8C8496B1-7D0D-40B9-DF93-1FCA924C4939}"/>
              </a:ext>
            </a:extLst>
          </p:cNvPr>
          <p:cNvSpPr/>
          <p:nvPr/>
        </p:nvSpPr>
        <p:spPr>
          <a:xfrm>
            <a:off x="777430" y="3943941"/>
            <a:ext cx="645540" cy="645540"/>
          </a:xfrm>
          <a:custGeom>
            <a:avLst/>
            <a:gdLst/>
            <a:ahLst/>
            <a:cxnLst/>
            <a:rect l="l" t="t" r="r" b="b"/>
            <a:pathLst>
              <a:path w="968310" h="968310">
                <a:moveTo>
                  <a:pt x="0" y="0"/>
                </a:moveTo>
                <a:lnTo>
                  <a:pt x="968310" y="0"/>
                </a:lnTo>
                <a:lnTo>
                  <a:pt x="968310" y="968311"/>
                </a:lnTo>
                <a:lnTo>
                  <a:pt x="0" y="968311"/>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24" name="Freeform 44">
            <a:extLst>
              <a:ext uri="{FF2B5EF4-FFF2-40B4-BE49-F238E27FC236}">
                <a16:creationId xmlns:a16="http://schemas.microsoft.com/office/drawing/2014/main" id="{73E414C9-6F6A-7276-A92F-DA86F2670C77}"/>
              </a:ext>
            </a:extLst>
          </p:cNvPr>
          <p:cNvSpPr/>
          <p:nvPr/>
        </p:nvSpPr>
        <p:spPr>
          <a:xfrm>
            <a:off x="777430" y="1050430"/>
            <a:ext cx="645540" cy="645540"/>
          </a:xfrm>
          <a:custGeom>
            <a:avLst/>
            <a:gdLst/>
            <a:ahLst/>
            <a:cxnLst/>
            <a:rect l="l" t="t" r="r" b="b"/>
            <a:pathLst>
              <a:path w="968310" h="968310">
                <a:moveTo>
                  <a:pt x="0" y="0"/>
                </a:moveTo>
                <a:lnTo>
                  <a:pt x="968310" y="0"/>
                </a:lnTo>
                <a:lnTo>
                  <a:pt x="968310" y="968310"/>
                </a:lnTo>
                <a:lnTo>
                  <a:pt x="0" y="968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5" name="TextBox 47">
            <a:extLst>
              <a:ext uri="{FF2B5EF4-FFF2-40B4-BE49-F238E27FC236}">
                <a16:creationId xmlns:a16="http://schemas.microsoft.com/office/drawing/2014/main" id="{A30C5CD7-2608-D6CC-8618-3A768A2944F0}"/>
              </a:ext>
            </a:extLst>
          </p:cNvPr>
          <p:cNvSpPr txBox="1"/>
          <p:nvPr/>
        </p:nvSpPr>
        <p:spPr>
          <a:xfrm>
            <a:off x="1747801" y="1108329"/>
            <a:ext cx="4593891" cy="500458"/>
          </a:xfrm>
          <a:prstGeom prst="rect">
            <a:avLst/>
          </a:prstGeom>
        </p:spPr>
        <p:txBody>
          <a:bodyPr lIns="0" tIns="0" rIns="0" bIns="0" rtlCol="0" anchor="t">
            <a:spAutoFit/>
          </a:bodyPr>
          <a:lstStyle/>
          <a:p>
            <a:pPr defTabSz="609630">
              <a:lnSpc>
                <a:spcPts val="4056"/>
              </a:lnSpc>
            </a:pPr>
            <a:r>
              <a:rPr lang="en-US" sz="2897">
                <a:solidFill>
                  <a:srgbClr val="F4F7F9"/>
                </a:solidFill>
                <a:latin typeface="DM Sans"/>
                <a:ea typeface="DM Sans"/>
                <a:cs typeface="DM Sans"/>
                <a:sym typeface="DM Sans"/>
              </a:rPr>
              <a:t>Yes, cite!</a:t>
            </a:r>
          </a:p>
        </p:txBody>
      </p:sp>
      <p:sp>
        <p:nvSpPr>
          <p:cNvPr id="126" name="TextBox 48">
            <a:extLst>
              <a:ext uri="{FF2B5EF4-FFF2-40B4-BE49-F238E27FC236}">
                <a16:creationId xmlns:a16="http://schemas.microsoft.com/office/drawing/2014/main" id="{EA43FF7A-899F-2E15-03A8-22345089550E}"/>
              </a:ext>
            </a:extLst>
          </p:cNvPr>
          <p:cNvSpPr txBox="1"/>
          <p:nvPr/>
        </p:nvSpPr>
        <p:spPr>
          <a:xfrm>
            <a:off x="1747801" y="3997542"/>
            <a:ext cx="4593891" cy="500393"/>
          </a:xfrm>
          <a:prstGeom prst="rect">
            <a:avLst/>
          </a:prstGeom>
        </p:spPr>
        <p:txBody>
          <a:bodyPr lIns="0" tIns="0" rIns="0" bIns="0" rtlCol="0" anchor="t">
            <a:spAutoFit/>
          </a:bodyPr>
          <a:lstStyle/>
          <a:p>
            <a:pPr defTabSz="609630">
              <a:lnSpc>
                <a:spcPts val="4052"/>
              </a:lnSpc>
            </a:pPr>
            <a:r>
              <a:rPr lang="en-US" sz="2894">
                <a:solidFill>
                  <a:srgbClr val="F4F7F9"/>
                </a:solidFill>
                <a:latin typeface="DM Sans"/>
                <a:ea typeface="DM Sans"/>
                <a:cs typeface="DM Sans"/>
                <a:sym typeface="DM Sans"/>
              </a:rPr>
              <a:t>No, don’t cite.</a:t>
            </a:r>
          </a:p>
        </p:txBody>
      </p:sp>
      <p:grpSp>
        <p:nvGrpSpPr>
          <p:cNvPr id="127" name="Group 126">
            <a:extLst>
              <a:ext uri="{FF2B5EF4-FFF2-40B4-BE49-F238E27FC236}">
                <a16:creationId xmlns:a16="http://schemas.microsoft.com/office/drawing/2014/main" id="{9671CA26-FC7B-44A6-3CEB-777D58D51DFF}"/>
              </a:ext>
            </a:extLst>
          </p:cNvPr>
          <p:cNvGrpSpPr/>
          <p:nvPr/>
        </p:nvGrpSpPr>
        <p:grpSpPr>
          <a:xfrm>
            <a:off x="848307" y="4801879"/>
            <a:ext cx="1597672" cy="1668967"/>
            <a:chOff x="9059815" y="7115970"/>
            <a:chExt cx="2396508" cy="2503450"/>
          </a:xfrm>
        </p:grpSpPr>
        <p:grpSp>
          <p:nvGrpSpPr>
            <p:cNvPr id="128" name="Group 127">
              <a:extLst>
                <a:ext uri="{FF2B5EF4-FFF2-40B4-BE49-F238E27FC236}">
                  <a16:creationId xmlns:a16="http://schemas.microsoft.com/office/drawing/2014/main" id="{8047ED30-55A8-D579-72C4-E0E9B3540C28}"/>
                </a:ext>
              </a:extLst>
            </p:cNvPr>
            <p:cNvGrpSpPr/>
            <p:nvPr/>
          </p:nvGrpSpPr>
          <p:grpSpPr>
            <a:xfrm>
              <a:off x="9059815" y="7214003"/>
              <a:ext cx="2396508" cy="2405417"/>
              <a:chOff x="9059815" y="7214003"/>
              <a:chExt cx="2396508" cy="2405417"/>
            </a:xfrm>
          </p:grpSpPr>
          <p:grpSp>
            <p:nvGrpSpPr>
              <p:cNvPr id="130" name="Group 39">
                <a:extLst>
                  <a:ext uri="{FF2B5EF4-FFF2-40B4-BE49-F238E27FC236}">
                    <a16:creationId xmlns:a16="http://schemas.microsoft.com/office/drawing/2014/main" id="{DC5038A7-5175-8D40-CF64-53AFA26BB599}"/>
                  </a:ext>
                </a:extLst>
              </p:cNvPr>
              <p:cNvGrpSpPr/>
              <p:nvPr/>
            </p:nvGrpSpPr>
            <p:grpSpPr>
              <a:xfrm>
                <a:off x="9059815" y="7214003"/>
                <a:ext cx="2396508" cy="2405417"/>
                <a:chOff x="0" y="0"/>
                <a:chExt cx="1708150" cy="1714500"/>
              </a:xfrm>
              <a:solidFill>
                <a:srgbClr val="0070C0"/>
              </a:solidFill>
            </p:grpSpPr>
            <p:sp>
              <p:nvSpPr>
                <p:cNvPr id="132" name="Freeform 40">
                  <a:extLst>
                    <a:ext uri="{FF2B5EF4-FFF2-40B4-BE49-F238E27FC236}">
                      <a16:creationId xmlns:a16="http://schemas.microsoft.com/office/drawing/2014/main" id="{45CC74E2-D9A3-02AE-0C09-5AEDF11308F1}"/>
                    </a:ext>
                  </a:extLst>
                </p:cNvPr>
                <p:cNvSpPr/>
                <p:nvPr/>
              </p:nvSpPr>
              <p:spPr>
                <a:xfrm>
                  <a:off x="10160" y="16510"/>
                  <a:ext cx="1685290" cy="1686560"/>
                </a:xfrm>
                <a:custGeom>
                  <a:avLst/>
                  <a:gdLst/>
                  <a:ahLst/>
                  <a:cxnLst/>
                  <a:rect l="l" t="t" r="r" b="b"/>
                  <a:pathLst>
                    <a:path w="1685290" h="1686560">
                      <a:moveTo>
                        <a:pt x="1685290" y="1686560"/>
                      </a:moveTo>
                      <a:lnTo>
                        <a:pt x="0" y="1678940"/>
                      </a:lnTo>
                      <a:lnTo>
                        <a:pt x="0" y="598170"/>
                      </a:lnTo>
                      <a:lnTo>
                        <a:pt x="17780" y="19050"/>
                      </a:lnTo>
                      <a:lnTo>
                        <a:pt x="838200" y="0"/>
                      </a:lnTo>
                      <a:lnTo>
                        <a:pt x="1666240" y="5080"/>
                      </a:lnTo>
                      <a:close/>
                    </a:path>
                  </a:pathLst>
                </a:custGeom>
                <a:grpFill/>
                <a:ln>
                  <a:solidFill>
                    <a:schemeClr val="bg1"/>
                  </a:solidFill>
                </a:ln>
              </p:spPr>
              <p:txBody>
                <a:bodyPr/>
                <a:lstStyle/>
                <a:p>
                  <a:pPr defTabSz="609630"/>
                  <a:endParaRPr lang="en-US" sz="1200">
                    <a:solidFill>
                      <a:prstClr val="black"/>
                    </a:solidFill>
                    <a:latin typeface="Calibri"/>
                  </a:endParaRPr>
                </a:p>
              </p:txBody>
            </p:sp>
            <p:sp>
              <p:nvSpPr>
                <p:cNvPr id="133" name="Freeform 41">
                  <a:extLst>
                    <a:ext uri="{FF2B5EF4-FFF2-40B4-BE49-F238E27FC236}">
                      <a16:creationId xmlns:a16="http://schemas.microsoft.com/office/drawing/2014/main" id="{209569D4-863A-F2C9-6821-70F1FAADA969}"/>
                    </a:ext>
                  </a:extLst>
                </p:cNvPr>
                <p:cNvSpPr/>
                <p:nvPr/>
              </p:nvSpPr>
              <p:spPr>
                <a:xfrm>
                  <a:off x="-3810" y="0"/>
                  <a:ext cx="1714500" cy="1713230"/>
                </a:xfrm>
                <a:custGeom>
                  <a:avLst/>
                  <a:gdLst/>
                  <a:ahLst/>
                  <a:cxnLst/>
                  <a:rect l="l" t="t" r="r" b="b"/>
                  <a:pathLst>
                    <a:path w="1714500" h="1713230">
                      <a:moveTo>
                        <a:pt x="1680210" y="21590"/>
                      </a:moveTo>
                      <a:cubicBezTo>
                        <a:pt x="1681480" y="34290"/>
                        <a:pt x="1681480" y="44450"/>
                        <a:pt x="1682750" y="54610"/>
                      </a:cubicBezTo>
                      <a:cubicBezTo>
                        <a:pt x="1685290" y="88900"/>
                        <a:pt x="1686560" y="124460"/>
                        <a:pt x="1689100" y="158750"/>
                      </a:cubicBezTo>
                      <a:cubicBezTo>
                        <a:pt x="1689100" y="208280"/>
                        <a:pt x="1701800" y="1184910"/>
                        <a:pt x="1708150" y="1234440"/>
                      </a:cubicBezTo>
                      <a:cubicBezTo>
                        <a:pt x="1714500" y="1309370"/>
                        <a:pt x="1710690" y="1385570"/>
                        <a:pt x="1710690" y="1460500"/>
                      </a:cubicBezTo>
                      <a:cubicBezTo>
                        <a:pt x="1710690" y="1526540"/>
                        <a:pt x="1711960" y="1587500"/>
                        <a:pt x="1713230" y="1652270"/>
                      </a:cubicBezTo>
                      <a:cubicBezTo>
                        <a:pt x="1713230" y="1673860"/>
                        <a:pt x="1713230" y="1687830"/>
                        <a:pt x="1713230" y="1711960"/>
                      </a:cubicBezTo>
                      <a:cubicBezTo>
                        <a:pt x="1690370" y="1711960"/>
                        <a:pt x="1670050" y="1713230"/>
                        <a:pt x="1649730" y="1711960"/>
                      </a:cubicBezTo>
                      <a:cubicBezTo>
                        <a:pt x="1567180" y="1706880"/>
                        <a:pt x="1483360" y="1713230"/>
                        <a:pt x="1400810" y="1708150"/>
                      </a:cubicBezTo>
                      <a:cubicBezTo>
                        <a:pt x="1351280" y="1704340"/>
                        <a:pt x="1303020" y="1706880"/>
                        <a:pt x="1253490" y="1704340"/>
                      </a:cubicBezTo>
                      <a:cubicBezTo>
                        <a:pt x="1230630" y="1703070"/>
                        <a:pt x="1207770" y="1701800"/>
                        <a:pt x="1184910" y="1700530"/>
                      </a:cubicBezTo>
                      <a:cubicBezTo>
                        <a:pt x="1170940" y="1700530"/>
                        <a:pt x="1158240" y="1701800"/>
                        <a:pt x="1144270" y="1701800"/>
                      </a:cubicBezTo>
                      <a:cubicBezTo>
                        <a:pt x="1108710" y="1700530"/>
                        <a:pt x="1010920" y="1701800"/>
                        <a:pt x="975360" y="1700530"/>
                      </a:cubicBezTo>
                      <a:cubicBezTo>
                        <a:pt x="949960" y="1699260"/>
                        <a:pt x="441960" y="1708150"/>
                        <a:pt x="416560" y="1706880"/>
                      </a:cubicBezTo>
                      <a:cubicBezTo>
                        <a:pt x="410210" y="1706880"/>
                        <a:pt x="402590" y="1708150"/>
                        <a:pt x="396240" y="1708150"/>
                      </a:cubicBezTo>
                      <a:cubicBezTo>
                        <a:pt x="381000" y="1708150"/>
                        <a:pt x="367030" y="1709420"/>
                        <a:pt x="351790" y="1709420"/>
                      </a:cubicBezTo>
                      <a:cubicBezTo>
                        <a:pt x="313690" y="1709420"/>
                        <a:pt x="276860" y="1708150"/>
                        <a:pt x="238760" y="1706880"/>
                      </a:cubicBezTo>
                      <a:cubicBezTo>
                        <a:pt x="215900" y="1705610"/>
                        <a:pt x="193040" y="1704340"/>
                        <a:pt x="171450" y="1703070"/>
                      </a:cubicBezTo>
                      <a:cubicBezTo>
                        <a:pt x="130810" y="1701800"/>
                        <a:pt x="90170" y="1700530"/>
                        <a:pt x="48260" y="1700530"/>
                      </a:cubicBezTo>
                      <a:cubicBezTo>
                        <a:pt x="38100" y="1700530"/>
                        <a:pt x="29210" y="1700530"/>
                        <a:pt x="19050" y="1699260"/>
                      </a:cubicBezTo>
                      <a:cubicBezTo>
                        <a:pt x="10160" y="1697990"/>
                        <a:pt x="5080" y="1691640"/>
                        <a:pt x="7620" y="1682750"/>
                      </a:cubicBezTo>
                      <a:cubicBezTo>
                        <a:pt x="16510" y="1651000"/>
                        <a:pt x="12700" y="1619250"/>
                        <a:pt x="11430" y="1586230"/>
                      </a:cubicBezTo>
                      <a:cubicBezTo>
                        <a:pt x="10160" y="1518920"/>
                        <a:pt x="6350" y="1452880"/>
                        <a:pt x="7620" y="1385570"/>
                      </a:cubicBezTo>
                      <a:cubicBezTo>
                        <a:pt x="5080" y="1301750"/>
                        <a:pt x="0" y="264160"/>
                        <a:pt x="7620" y="179070"/>
                      </a:cubicBezTo>
                      <a:cubicBezTo>
                        <a:pt x="8890" y="162560"/>
                        <a:pt x="7620" y="144780"/>
                        <a:pt x="8890" y="128270"/>
                      </a:cubicBezTo>
                      <a:cubicBezTo>
                        <a:pt x="10160" y="101600"/>
                        <a:pt x="12700" y="72390"/>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695450"/>
                      </a:moveTo>
                      <a:cubicBezTo>
                        <a:pt x="1691640" y="1678940"/>
                        <a:pt x="1692910" y="1666240"/>
                        <a:pt x="1692910" y="1653540"/>
                      </a:cubicBezTo>
                      <a:cubicBezTo>
                        <a:pt x="1691640" y="1581150"/>
                        <a:pt x="1690370" y="1513840"/>
                        <a:pt x="1690370" y="1441450"/>
                      </a:cubicBezTo>
                      <a:cubicBezTo>
                        <a:pt x="1690370" y="1408430"/>
                        <a:pt x="1692910" y="1375410"/>
                        <a:pt x="1691640" y="1342390"/>
                      </a:cubicBezTo>
                      <a:cubicBezTo>
                        <a:pt x="1691640" y="1311910"/>
                        <a:pt x="1690370" y="1280160"/>
                        <a:pt x="1689100" y="1249680"/>
                      </a:cubicBezTo>
                      <a:cubicBezTo>
                        <a:pt x="1684020" y="1202690"/>
                        <a:pt x="1672590" y="229870"/>
                        <a:pt x="1672590" y="182880"/>
                      </a:cubicBezTo>
                      <a:cubicBezTo>
                        <a:pt x="1670050" y="143510"/>
                        <a:pt x="1667510" y="102870"/>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8580"/>
                      </a:cubicBezTo>
                      <a:cubicBezTo>
                        <a:pt x="31750" y="91440"/>
                        <a:pt x="31750" y="114300"/>
                        <a:pt x="30480" y="137160"/>
                      </a:cubicBezTo>
                      <a:cubicBezTo>
                        <a:pt x="29210" y="175260"/>
                        <a:pt x="26670" y="212090"/>
                        <a:pt x="25400" y="250190"/>
                      </a:cubicBezTo>
                      <a:cubicBezTo>
                        <a:pt x="20320" y="290830"/>
                        <a:pt x="26670" y="1283970"/>
                        <a:pt x="29210" y="1324610"/>
                      </a:cubicBezTo>
                      <a:cubicBezTo>
                        <a:pt x="29210" y="1367790"/>
                        <a:pt x="29210" y="1412240"/>
                        <a:pt x="30480" y="1455420"/>
                      </a:cubicBezTo>
                      <a:cubicBezTo>
                        <a:pt x="30480" y="1487170"/>
                        <a:pt x="33020" y="1518920"/>
                        <a:pt x="33020" y="1550670"/>
                      </a:cubicBezTo>
                      <a:cubicBezTo>
                        <a:pt x="33020" y="1584960"/>
                        <a:pt x="33020" y="1619250"/>
                        <a:pt x="31750" y="1653540"/>
                      </a:cubicBezTo>
                      <a:cubicBezTo>
                        <a:pt x="31750" y="1657350"/>
                        <a:pt x="31750" y="1659890"/>
                        <a:pt x="31750" y="1663700"/>
                      </a:cubicBezTo>
                      <a:cubicBezTo>
                        <a:pt x="31750" y="1673860"/>
                        <a:pt x="35560" y="1677670"/>
                        <a:pt x="44450" y="1677670"/>
                      </a:cubicBezTo>
                      <a:cubicBezTo>
                        <a:pt x="60960" y="1677670"/>
                        <a:pt x="78740" y="1678940"/>
                        <a:pt x="95250" y="1678940"/>
                      </a:cubicBezTo>
                      <a:cubicBezTo>
                        <a:pt x="119380" y="1678940"/>
                        <a:pt x="144780" y="1676400"/>
                        <a:pt x="168910" y="1678940"/>
                      </a:cubicBezTo>
                      <a:cubicBezTo>
                        <a:pt x="208280" y="1682750"/>
                        <a:pt x="247650" y="1685290"/>
                        <a:pt x="287020" y="1684020"/>
                      </a:cubicBezTo>
                      <a:cubicBezTo>
                        <a:pt x="312420" y="1682750"/>
                        <a:pt x="336550" y="1685290"/>
                        <a:pt x="361950" y="1685290"/>
                      </a:cubicBezTo>
                      <a:cubicBezTo>
                        <a:pt x="398780" y="1685290"/>
                        <a:pt x="435610" y="1684020"/>
                        <a:pt x="472440" y="1685290"/>
                      </a:cubicBezTo>
                      <a:cubicBezTo>
                        <a:pt x="527050" y="1686560"/>
                        <a:pt x="1126490" y="1676400"/>
                        <a:pt x="1182370" y="1678940"/>
                      </a:cubicBezTo>
                      <a:cubicBezTo>
                        <a:pt x="1206500" y="1680210"/>
                        <a:pt x="1230630" y="1681480"/>
                        <a:pt x="1253490" y="1681480"/>
                      </a:cubicBezTo>
                      <a:cubicBezTo>
                        <a:pt x="1295400" y="1684020"/>
                        <a:pt x="1336040" y="1680210"/>
                        <a:pt x="1377950" y="1684020"/>
                      </a:cubicBezTo>
                      <a:cubicBezTo>
                        <a:pt x="1412240" y="1686560"/>
                        <a:pt x="1446530" y="1686560"/>
                        <a:pt x="1480820" y="1689100"/>
                      </a:cubicBezTo>
                      <a:cubicBezTo>
                        <a:pt x="1531620" y="1692910"/>
                        <a:pt x="1582420" y="1695450"/>
                        <a:pt x="1633220" y="1696720"/>
                      </a:cubicBezTo>
                      <a:cubicBezTo>
                        <a:pt x="1652270" y="1696720"/>
                        <a:pt x="1670050" y="1695450"/>
                        <a:pt x="1690370" y="1695450"/>
                      </a:cubicBezTo>
                      <a:close/>
                    </a:path>
                  </a:pathLst>
                </a:custGeom>
                <a:grpFill/>
                <a:ln>
                  <a:solidFill>
                    <a:schemeClr val="bg1"/>
                  </a:solidFill>
                </a:ln>
              </p:spPr>
              <p:txBody>
                <a:bodyPr/>
                <a:lstStyle/>
                <a:p>
                  <a:pPr defTabSz="609630"/>
                  <a:endParaRPr lang="en-US" sz="1200">
                    <a:solidFill>
                      <a:prstClr val="black"/>
                    </a:solidFill>
                    <a:latin typeface="Calibri"/>
                  </a:endParaRPr>
                </a:p>
              </p:txBody>
            </p:sp>
          </p:grpSp>
          <p:sp>
            <p:nvSpPr>
              <p:cNvPr id="131" name="TextBox 49">
                <a:extLst>
                  <a:ext uri="{FF2B5EF4-FFF2-40B4-BE49-F238E27FC236}">
                    <a16:creationId xmlns:a16="http://schemas.microsoft.com/office/drawing/2014/main" id="{31920076-F962-701B-ABCE-9C25704DCF39}"/>
                  </a:ext>
                </a:extLst>
              </p:cNvPr>
              <p:cNvSpPr txBox="1"/>
              <p:nvPr/>
            </p:nvSpPr>
            <p:spPr>
              <a:xfrm>
                <a:off x="9310692" y="7489457"/>
                <a:ext cx="1894754" cy="2000546"/>
              </a:xfrm>
              <a:prstGeom prst="rect">
                <a:avLst/>
              </a:prstGeom>
            </p:spPr>
            <p:txBody>
              <a:bodyPr lIns="0" tIns="0" rIns="0" bIns="0" rtlCol="0" anchor="t">
                <a:spAutoFit/>
              </a:bodyPr>
              <a:lstStyle/>
              <a:p>
                <a:pPr algn="ctr" defTabSz="609630">
                  <a:lnSpc>
                    <a:spcPts val="2565"/>
                  </a:lnSpc>
                </a:pPr>
                <a:r>
                  <a:rPr lang="en-US" sz="2250" b="1" dirty="0">
                    <a:solidFill>
                      <a:srgbClr val="F4F7F9"/>
                    </a:solidFill>
                    <a:latin typeface="Telegraf"/>
                    <a:ea typeface="Telegraf"/>
                    <a:cs typeface="Telegraf"/>
                    <a:sym typeface="Telegraf"/>
                  </a:rPr>
                  <a:t>Your  findings</a:t>
                </a:r>
              </a:p>
              <a:p>
                <a:pPr algn="ctr" defTabSz="609630">
                  <a:lnSpc>
                    <a:spcPts val="2565"/>
                  </a:lnSpc>
                  <a:spcBef>
                    <a:spcPct val="0"/>
                  </a:spcBef>
                </a:pPr>
                <a:r>
                  <a:rPr lang="en-US" sz="2250" b="1" dirty="0">
                    <a:solidFill>
                      <a:srgbClr val="F4F7F9"/>
                    </a:solidFill>
                    <a:latin typeface="Telegraf"/>
                    <a:ea typeface="Telegraf"/>
                    <a:cs typeface="Telegraf"/>
                    <a:sym typeface="Telegraf"/>
                  </a:rPr>
                  <a:t>and ideas</a:t>
                </a:r>
              </a:p>
            </p:txBody>
          </p:sp>
        </p:grpSp>
        <p:sp>
          <p:nvSpPr>
            <p:cNvPr id="129" name="AutoShape 42">
              <a:extLst>
                <a:ext uri="{FF2B5EF4-FFF2-40B4-BE49-F238E27FC236}">
                  <a16:creationId xmlns:a16="http://schemas.microsoft.com/office/drawing/2014/main" id="{C736284A-4C3D-16A4-9928-CF766698F9BA}"/>
                </a:ext>
              </a:extLst>
            </p:cNvPr>
            <p:cNvSpPr/>
            <p:nvPr/>
          </p:nvSpPr>
          <p:spPr>
            <a:xfrm rot="-201720">
              <a:off x="9927332" y="7115970"/>
              <a:ext cx="598489" cy="205897"/>
            </a:xfrm>
            <a:prstGeom prst="rect">
              <a:avLst/>
            </a:prstGeom>
            <a:solidFill>
              <a:srgbClr val="FF6363"/>
            </a:solidFill>
          </p:spPr>
          <p:txBody>
            <a:bodyPr/>
            <a:lstStyle/>
            <a:p>
              <a:pPr defTabSz="609630"/>
              <a:endParaRPr lang="en-US" sz="1200">
                <a:solidFill>
                  <a:prstClr val="black"/>
                </a:solidFill>
                <a:latin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457C"/>
        </a:solidFill>
        <a:effectLst/>
      </p:bgPr>
    </p:bg>
    <p:spTree>
      <p:nvGrpSpPr>
        <p:cNvPr id="1" name=""/>
        <p:cNvGrpSpPr/>
        <p:nvPr/>
      </p:nvGrpSpPr>
      <p:grpSpPr>
        <a:xfrm>
          <a:off x="0" y="0"/>
          <a:ext cx="0" cy="0"/>
          <a:chOff x="0" y="0"/>
          <a:chExt cx="0" cy="0"/>
        </a:xfrm>
      </p:grpSpPr>
      <p:grpSp>
        <p:nvGrpSpPr>
          <p:cNvPr id="2" name="Group 2"/>
          <p:cNvGrpSpPr/>
          <p:nvPr/>
        </p:nvGrpSpPr>
        <p:grpSpPr>
          <a:xfrm>
            <a:off x="8143015" y="671218"/>
            <a:ext cx="3661955" cy="3382233"/>
            <a:chOff x="0" y="0"/>
            <a:chExt cx="3300222" cy="3048132"/>
          </a:xfrm>
        </p:grpSpPr>
        <p:sp>
          <p:nvSpPr>
            <p:cNvPr id="3" name="Freeform 3"/>
            <p:cNvSpPr/>
            <p:nvPr/>
          </p:nvSpPr>
          <p:spPr>
            <a:xfrm>
              <a:off x="0" y="0"/>
              <a:ext cx="3300223" cy="3048132"/>
            </a:xfrm>
            <a:custGeom>
              <a:avLst/>
              <a:gdLst/>
              <a:ahLst/>
              <a:cxnLst/>
              <a:rect l="l" t="t" r="r" b="b"/>
              <a:pathLst>
                <a:path w="3300223" h="3048132">
                  <a:moveTo>
                    <a:pt x="3175762" y="3048132"/>
                  </a:moveTo>
                  <a:lnTo>
                    <a:pt x="124460" y="3048132"/>
                  </a:lnTo>
                  <a:cubicBezTo>
                    <a:pt x="55880" y="3048132"/>
                    <a:pt x="0" y="2992252"/>
                    <a:pt x="0" y="2923672"/>
                  </a:cubicBezTo>
                  <a:lnTo>
                    <a:pt x="0" y="124460"/>
                  </a:lnTo>
                  <a:cubicBezTo>
                    <a:pt x="0" y="55880"/>
                    <a:pt x="55880" y="0"/>
                    <a:pt x="124460" y="0"/>
                  </a:cubicBezTo>
                  <a:lnTo>
                    <a:pt x="3175762" y="0"/>
                  </a:lnTo>
                  <a:cubicBezTo>
                    <a:pt x="3244342" y="0"/>
                    <a:pt x="3300223" y="55880"/>
                    <a:pt x="3300223" y="124460"/>
                  </a:cubicBezTo>
                  <a:lnTo>
                    <a:pt x="3300223" y="2923672"/>
                  </a:lnTo>
                  <a:cubicBezTo>
                    <a:pt x="3300223" y="2992252"/>
                    <a:pt x="3244342" y="3048132"/>
                    <a:pt x="3175762" y="3048132"/>
                  </a:cubicBezTo>
                  <a:close/>
                </a:path>
              </a:pathLst>
            </a:custGeom>
            <a:solidFill>
              <a:srgbClr val="EDF0F2"/>
            </a:solidFill>
          </p:spPr>
          <p:txBody>
            <a:bodyPr/>
            <a:lstStyle/>
            <a:p>
              <a:pPr defTabSz="609630"/>
              <a:endParaRPr lang="en-US" sz="1200">
                <a:solidFill>
                  <a:prstClr val="black"/>
                </a:solidFill>
                <a:latin typeface="Calibri"/>
              </a:endParaRPr>
            </a:p>
          </p:txBody>
        </p:sp>
      </p:grpSp>
      <p:grpSp>
        <p:nvGrpSpPr>
          <p:cNvPr id="4" name="Group 4"/>
          <p:cNvGrpSpPr/>
          <p:nvPr/>
        </p:nvGrpSpPr>
        <p:grpSpPr>
          <a:xfrm>
            <a:off x="4806429" y="4508997"/>
            <a:ext cx="6497369" cy="2076667"/>
            <a:chOff x="0" y="0"/>
            <a:chExt cx="5855551" cy="1871532"/>
          </a:xfrm>
        </p:grpSpPr>
        <p:sp>
          <p:nvSpPr>
            <p:cNvPr id="5" name="Freeform 5"/>
            <p:cNvSpPr/>
            <p:nvPr/>
          </p:nvSpPr>
          <p:spPr>
            <a:xfrm>
              <a:off x="0" y="0"/>
              <a:ext cx="5855551" cy="1871532"/>
            </a:xfrm>
            <a:custGeom>
              <a:avLst/>
              <a:gdLst/>
              <a:ahLst/>
              <a:cxnLst/>
              <a:rect l="l" t="t" r="r" b="b"/>
              <a:pathLst>
                <a:path w="5855551" h="1871532">
                  <a:moveTo>
                    <a:pt x="5731091" y="1871532"/>
                  </a:moveTo>
                  <a:lnTo>
                    <a:pt x="124460" y="1871532"/>
                  </a:lnTo>
                  <a:cubicBezTo>
                    <a:pt x="55880" y="1871532"/>
                    <a:pt x="0" y="1815652"/>
                    <a:pt x="0" y="1747071"/>
                  </a:cubicBezTo>
                  <a:lnTo>
                    <a:pt x="0" y="124460"/>
                  </a:lnTo>
                  <a:cubicBezTo>
                    <a:pt x="0" y="55880"/>
                    <a:pt x="55880" y="0"/>
                    <a:pt x="124460" y="0"/>
                  </a:cubicBezTo>
                  <a:lnTo>
                    <a:pt x="5731091" y="0"/>
                  </a:lnTo>
                  <a:cubicBezTo>
                    <a:pt x="5799671" y="0"/>
                    <a:pt x="5855551" y="55880"/>
                    <a:pt x="5855551" y="124460"/>
                  </a:cubicBezTo>
                  <a:lnTo>
                    <a:pt x="5855551" y="1747072"/>
                  </a:lnTo>
                  <a:cubicBezTo>
                    <a:pt x="5855551" y="1815652"/>
                    <a:pt x="5799671" y="1871532"/>
                    <a:pt x="5731091" y="1871532"/>
                  </a:cubicBezTo>
                  <a:close/>
                </a:path>
              </a:pathLst>
            </a:custGeom>
            <a:solidFill>
              <a:srgbClr val="EDF0F2"/>
            </a:solidFill>
          </p:spPr>
          <p:txBody>
            <a:bodyPr/>
            <a:lstStyle/>
            <a:p>
              <a:pPr defTabSz="609630"/>
              <a:endParaRPr lang="en-US" sz="1200">
                <a:solidFill>
                  <a:prstClr val="black"/>
                </a:solidFill>
                <a:latin typeface="Calibri"/>
              </a:endParaRPr>
            </a:p>
          </p:txBody>
        </p:sp>
      </p:grpSp>
      <p:grpSp>
        <p:nvGrpSpPr>
          <p:cNvPr id="6" name="Group 6"/>
          <p:cNvGrpSpPr/>
          <p:nvPr/>
        </p:nvGrpSpPr>
        <p:grpSpPr>
          <a:xfrm>
            <a:off x="8636620" y="510404"/>
            <a:ext cx="2667178" cy="442494"/>
            <a:chOff x="0" y="0"/>
            <a:chExt cx="32878109" cy="5454591"/>
          </a:xfrm>
        </p:grpSpPr>
        <p:sp>
          <p:nvSpPr>
            <p:cNvPr id="7" name="Freeform 7"/>
            <p:cNvSpPr/>
            <p:nvPr/>
          </p:nvSpPr>
          <p:spPr>
            <a:xfrm>
              <a:off x="0" y="0"/>
              <a:ext cx="32878108" cy="5553651"/>
            </a:xfrm>
            <a:custGeom>
              <a:avLst/>
              <a:gdLst/>
              <a:ahLst/>
              <a:cxnLst/>
              <a:rect l="l" t="t" r="r" b="b"/>
              <a:pathLst>
                <a:path w="32878108" h="5553651">
                  <a:moveTo>
                    <a:pt x="32255808" y="4983421"/>
                  </a:moveTo>
                  <a:cubicBezTo>
                    <a:pt x="32255808" y="4977071"/>
                    <a:pt x="32257079" y="4971991"/>
                    <a:pt x="32257079" y="4964371"/>
                  </a:cubicBezTo>
                  <a:lnTo>
                    <a:pt x="32257079" y="490220"/>
                  </a:lnTo>
                  <a:cubicBezTo>
                    <a:pt x="32257079" y="220980"/>
                    <a:pt x="32047529" y="0"/>
                    <a:pt x="31790990" y="0"/>
                  </a:cubicBezTo>
                  <a:lnTo>
                    <a:pt x="467360" y="0"/>
                  </a:lnTo>
                  <a:cubicBezTo>
                    <a:pt x="210820" y="0"/>
                    <a:pt x="0" y="220980"/>
                    <a:pt x="0" y="490220"/>
                  </a:cubicBezTo>
                  <a:lnTo>
                    <a:pt x="0" y="4964371"/>
                  </a:lnTo>
                  <a:cubicBezTo>
                    <a:pt x="0" y="5233611"/>
                    <a:pt x="209550" y="5454591"/>
                    <a:pt x="466090" y="5454591"/>
                  </a:cubicBezTo>
                  <a:lnTo>
                    <a:pt x="31789719" y="5454591"/>
                  </a:lnTo>
                  <a:cubicBezTo>
                    <a:pt x="31902747" y="5454591"/>
                    <a:pt x="32006890" y="5411411"/>
                    <a:pt x="32086897" y="5341561"/>
                  </a:cubicBezTo>
                  <a:cubicBezTo>
                    <a:pt x="32217708" y="5412681"/>
                    <a:pt x="32530129" y="5553651"/>
                    <a:pt x="32876840" y="5346641"/>
                  </a:cubicBezTo>
                  <a:cubicBezTo>
                    <a:pt x="32878108" y="5346641"/>
                    <a:pt x="32565690" y="5347911"/>
                    <a:pt x="32255808" y="4983421"/>
                  </a:cubicBezTo>
                  <a:close/>
                </a:path>
              </a:pathLst>
            </a:custGeom>
            <a:solidFill>
              <a:srgbClr val="FFB001"/>
            </a:solidFill>
          </p:spPr>
          <p:txBody>
            <a:bodyPr/>
            <a:lstStyle/>
            <a:p>
              <a:pPr defTabSz="609630"/>
              <a:endParaRPr lang="en-US" sz="1200">
                <a:solidFill>
                  <a:prstClr val="black"/>
                </a:solidFill>
                <a:latin typeface="Calibri"/>
              </a:endParaRPr>
            </a:p>
          </p:txBody>
        </p:sp>
      </p:grpSp>
      <p:grpSp>
        <p:nvGrpSpPr>
          <p:cNvPr id="8" name="Group 8"/>
          <p:cNvGrpSpPr/>
          <p:nvPr/>
        </p:nvGrpSpPr>
        <p:grpSpPr>
          <a:xfrm>
            <a:off x="4176215" y="642714"/>
            <a:ext cx="3661955" cy="3410736"/>
            <a:chOff x="0" y="0"/>
            <a:chExt cx="3300222" cy="3073819"/>
          </a:xfrm>
        </p:grpSpPr>
        <p:sp>
          <p:nvSpPr>
            <p:cNvPr id="9" name="Freeform 9"/>
            <p:cNvSpPr/>
            <p:nvPr/>
          </p:nvSpPr>
          <p:spPr>
            <a:xfrm>
              <a:off x="0" y="0"/>
              <a:ext cx="3300223" cy="3073820"/>
            </a:xfrm>
            <a:custGeom>
              <a:avLst/>
              <a:gdLst/>
              <a:ahLst/>
              <a:cxnLst/>
              <a:rect l="l" t="t" r="r" b="b"/>
              <a:pathLst>
                <a:path w="3300223" h="3073820">
                  <a:moveTo>
                    <a:pt x="3175762" y="3073819"/>
                  </a:moveTo>
                  <a:lnTo>
                    <a:pt x="124460" y="3073819"/>
                  </a:lnTo>
                  <a:cubicBezTo>
                    <a:pt x="55880" y="3073819"/>
                    <a:pt x="0" y="3017939"/>
                    <a:pt x="0" y="2949359"/>
                  </a:cubicBezTo>
                  <a:lnTo>
                    <a:pt x="0" y="124460"/>
                  </a:lnTo>
                  <a:cubicBezTo>
                    <a:pt x="0" y="55880"/>
                    <a:pt x="55880" y="0"/>
                    <a:pt x="124460" y="0"/>
                  </a:cubicBezTo>
                  <a:lnTo>
                    <a:pt x="3175762" y="0"/>
                  </a:lnTo>
                  <a:cubicBezTo>
                    <a:pt x="3244342" y="0"/>
                    <a:pt x="3300223" y="55880"/>
                    <a:pt x="3300223" y="124460"/>
                  </a:cubicBezTo>
                  <a:lnTo>
                    <a:pt x="3300223" y="2949360"/>
                  </a:lnTo>
                  <a:cubicBezTo>
                    <a:pt x="3300223" y="3017939"/>
                    <a:pt x="3244342" y="3073820"/>
                    <a:pt x="3175762" y="3073820"/>
                  </a:cubicBezTo>
                  <a:close/>
                </a:path>
              </a:pathLst>
            </a:custGeom>
            <a:solidFill>
              <a:srgbClr val="EDF0F2"/>
            </a:solidFill>
          </p:spPr>
          <p:txBody>
            <a:bodyPr/>
            <a:lstStyle/>
            <a:p>
              <a:pPr defTabSz="609630"/>
              <a:endParaRPr lang="en-US" sz="1200" dirty="0">
                <a:solidFill>
                  <a:prstClr val="black"/>
                </a:solidFill>
                <a:latin typeface="Calibri"/>
              </a:endParaRPr>
            </a:p>
          </p:txBody>
        </p:sp>
      </p:grpSp>
      <p:grpSp>
        <p:nvGrpSpPr>
          <p:cNvPr id="10" name="Group 10"/>
          <p:cNvGrpSpPr/>
          <p:nvPr/>
        </p:nvGrpSpPr>
        <p:grpSpPr>
          <a:xfrm>
            <a:off x="6388925" y="4282138"/>
            <a:ext cx="3381294" cy="442494"/>
            <a:chOff x="0" y="0"/>
            <a:chExt cx="41680965" cy="5454591"/>
          </a:xfrm>
        </p:grpSpPr>
        <p:sp>
          <p:nvSpPr>
            <p:cNvPr id="11" name="Freeform 11"/>
            <p:cNvSpPr/>
            <p:nvPr/>
          </p:nvSpPr>
          <p:spPr>
            <a:xfrm>
              <a:off x="0" y="0"/>
              <a:ext cx="41680966" cy="5553651"/>
            </a:xfrm>
            <a:custGeom>
              <a:avLst/>
              <a:gdLst/>
              <a:ahLst/>
              <a:cxnLst/>
              <a:rect l="l" t="t" r="r" b="b"/>
              <a:pathLst>
                <a:path w="41680966" h="5553651">
                  <a:moveTo>
                    <a:pt x="41058666" y="4983421"/>
                  </a:moveTo>
                  <a:cubicBezTo>
                    <a:pt x="41058666" y="4977071"/>
                    <a:pt x="41059934" y="4971991"/>
                    <a:pt x="41059934" y="4964371"/>
                  </a:cubicBezTo>
                  <a:lnTo>
                    <a:pt x="41059934" y="490220"/>
                  </a:lnTo>
                  <a:cubicBezTo>
                    <a:pt x="41059934" y="220980"/>
                    <a:pt x="40850384" y="0"/>
                    <a:pt x="40593845" y="0"/>
                  </a:cubicBezTo>
                  <a:lnTo>
                    <a:pt x="467360" y="0"/>
                  </a:lnTo>
                  <a:cubicBezTo>
                    <a:pt x="210820" y="0"/>
                    <a:pt x="0" y="220980"/>
                    <a:pt x="0" y="490220"/>
                  </a:cubicBezTo>
                  <a:lnTo>
                    <a:pt x="0" y="4964371"/>
                  </a:lnTo>
                  <a:cubicBezTo>
                    <a:pt x="0" y="5233611"/>
                    <a:pt x="209550" y="5454591"/>
                    <a:pt x="466090" y="5454591"/>
                  </a:cubicBezTo>
                  <a:lnTo>
                    <a:pt x="40592573" y="5454591"/>
                  </a:lnTo>
                  <a:cubicBezTo>
                    <a:pt x="40705605" y="5454591"/>
                    <a:pt x="40809745" y="5411411"/>
                    <a:pt x="40889755" y="5341561"/>
                  </a:cubicBezTo>
                  <a:cubicBezTo>
                    <a:pt x="41020566" y="5412681"/>
                    <a:pt x="41332984" y="5553651"/>
                    <a:pt x="41679695" y="5346641"/>
                  </a:cubicBezTo>
                  <a:cubicBezTo>
                    <a:pt x="41680966" y="5346641"/>
                    <a:pt x="41368545" y="5347911"/>
                    <a:pt x="41058666" y="4983421"/>
                  </a:cubicBezTo>
                  <a:close/>
                </a:path>
              </a:pathLst>
            </a:custGeom>
            <a:solidFill>
              <a:schemeClr val="accent2"/>
            </a:solidFill>
          </p:spPr>
          <p:txBody>
            <a:bodyPr/>
            <a:lstStyle/>
            <a:p>
              <a:pPr defTabSz="609630"/>
              <a:endParaRPr lang="en-US" sz="1200">
                <a:solidFill>
                  <a:prstClr val="black"/>
                </a:solidFill>
                <a:latin typeface="Calibri"/>
              </a:endParaRPr>
            </a:p>
          </p:txBody>
        </p:sp>
      </p:grpSp>
      <p:grpSp>
        <p:nvGrpSpPr>
          <p:cNvPr id="12" name="Group 12"/>
          <p:cNvGrpSpPr/>
          <p:nvPr/>
        </p:nvGrpSpPr>
        <p:grpSpPr>
          <a:xfrm>
            <a:off x="4806429" y="481901"/>
            <a:ext cx="2667178" cy="470997"/>
            <a:chOff x="0" y="0"/>
            <a:chExt cx="5334356" cy="941994"/>
          </a:xfrm>
        </p:grpSpPr>
        <p:grpSp>
          <p:nvGrpSpPr>
            <p:cNvPr id="13" name="Group 13"/>
            <p:cNvGrpSpPr/>
            <p:nvPr/>
          </p:nvGrpSpPr>
          <p:grpSpPr>
            <a:xfrm>
              <a:off x="0" y="0"/>
              <a:ext cx="5334356" cy="941994"/>
              <a:chOff x="0" y="0"/>
              <a:chExt cx="32878109" cy="5805945"/>
            </a:xfrm>
          </p:grpSpPr>
          <p:sp>
            <p:nvSpPr>
              <p:cNvPr id="14" name="Freeform 14"/>
              <p:cNvSpPr/>
              <p:nvPr/>
            </p:nvSpPr>
            <p:spPr>
              <a:xfrm>
                <a:off x="0" y="0"/>
                <a:ext cx="32878108" cy="5905005"/>
              </a:xfrm>
              <a:custGeom>
                <a:avLst/>
                <a:gdLst/>
                <a:ahLst/>
                <a:cxnLst/>
                <a:rect l="l" t="t" r="r" b="b"/>
                <a:pathLst>
                  <a:path w="32878108" h="5905005">
                    <a:moveTo>
                      <a:pt x="32255808" y="5334776"/>
                    </a:moveTo>
                    <a:cubicBezTo>
                      <a:pt x="32255808" y="5328426"/>
                      <a:pt x="32257079" y="5323345"/>
                      <a:pt x="32257079" y="5315726"/>
                    </a:cubicBezTo>
                    <a:lnTo>
                      <a:pt x="32257079" y="490220"/>
                    </a:lnTo>
                    <a:cubicBezTo>
                      <a:pt x="32257079" y="220980"/>
                      <a:pt x="32047529" y="0"/>
                      <a:pt x="31790990" y="0"/>
                    </a:cubicBezTo>
                    <a:lnTo>
                      <a:pt x="467360" y="0"/>
                    </a:lnTo>
                    <a:cubicBezTo>
                      <a:pt x="210820" y="0"/>
                      <a:pt x="0" y="220980"/>
                      <a:pt x="0" y="490220"/>
                    </a:cubicBezTo>
                    <a:lnTo>
                      <a:pt x="0" y="5315726"/>
                    </a:lnTo>
                    <a:cubicBezTo>
                      <a:pt x="0" y="5584965"/>
                      <a:pt x="209550" y="5805945"/>
                      <a:pt x="466090" y="5805945"/>
                    </a:cubicBezTo>
                    <a:lnTo>
                      <a:pt x="31789719" y="5805945"/>
                    </a:lnTo>
                    <a:cubicBezTo>
                      <a:pt x="31902747" y="5805945"/>
                      <a:pt x="32006890" y="5762765"/>
                      <a:pt x="32086897" y="5692915"/>
                    </a:cubicBezTo>
                    <a:cubicBezTo>
                      <a:pt x="32217708" y="5764035"/>
                      <a:pt x="32530129" y="5905005"/>
                      <a:pt x="32876840" y="5697995"/>
                    </a:cubicBezTo>
                    <a:cubicBezTo>
                      <a:pt x="32878108" y="5697995"/>
                      <a:pt x="32565690" y="5699265"/>
                      <a:pt x="32255808" y="5334776"/>
                    </a:cubicBezTo>
                    <a:close/>
                  </a:path>
                </a:pathLst>
              </a:custGeom>
              <a:solidFill>
                <a:srgbClr val="35A1F4"/>
              </a:solidFill>
            </p:spPr>
            <p:txBody>
              <a:bodyPr/>
              <a:lstStyle/>
              <a:p>
                <a:pPr defTabSz="609630"/>
                <a:endParaRPr lang="en-US" sz="1200">
                  <a:solidFill>
                    <a:prstClr val="black"/>
                  </a:solidFill>
                  <a:latin typeface="Calibri"/>
                </a:endParaRPr>
              </a:p>
            </p:txBody>
          </p:sp>
        </p:grpSp>
        <p:sp>
          <p:nvSpPr>
            <p:cNvPr id="15" name="TextBox 15"/>
            <p:cNvSpPr txBox="1"/>
            <p:nvPr/>
          </p:nvSpPr>
          <p:spPr>
            <a:xfrm>
              <a:off x="893658" y="80482"/>
              <a:ext cx="3547042" cy="760978"/>
            </a:xfrm>
            <a:prstGeom prst="rect">
              <a:avLst/>
            </a:prstGeom>
          </p:spPr>
          <p:txBody>
            <a:bodyPr lIns="0" tIns="0" rIns="0" bIns="0" rtlCol="0" anchor="t">
              <a:spAutoFit/>
            </a:bodyPr>
            <a:lstStyle/>
            <a:p>
              <a:pPr algn="ctr" defTabSz="609630">
                <a:lnSpc>
                  <a:spcPts val="3145"/>
                </a:lnSpc>
              </a:pPr>
              <a:r>
                <a:rPr lang="en-US" sz="2247" b="1" dirty="0">
                  <a:solidFill>
                    <a:srgbClr val="00457C"/>
                  </a:solidFill>
                  <a:latin typeface="DM Sans Bold"/>
                  <a:ea typeface="DM Sans Bold"/>
                  <a:cs typeface="DM Sans Bold"/>
                  <a:sym typeface="DM Sans Bold"/>
                </a:rPr>
                <a:t>Citations</a:t>
              </a:r>
            </a:p>
          </p:txBody>
        </p:sp>
      </p:grpSp>
      <p:grpSp>
        <p:nvGrpSpPr>
          <p:cNvPr id="16" name="Group 16"/>
          <p:cNvGrpSpPr/>
          <p:nvPr/>
        </p:nvGrpSpPr>
        <p:grpSpPr>
          <a:xfrm>
            <a:off x="526785" y="3045864"/>
            <a:ext cx="272415" cy="272415"/>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5A1F4"/>
            </a:solidFill>
          </p:spPr>
          <p:txBody>
            <a:bodyPr/>
            <a:lstStyle/>
            <a:p>
              <a:pPr defTabSz="609630"/>
              <a:endParaRPr lang="en-US" sz="1200">
                <a:solidFill>
                  <a:prstClr val="black"/>
                </a:solidFill>
                <a:latin typeface="Calibri"/>
              </a:endParaRPr>
            </a:p>
          </p:txBody>
        </p:sp>
      </p:grpSp>
      <p:grpSp>
        <p:nvGrpSpPr>
          <p:cNvPr id="18" name="Group 18"/>
          <p:cNvGrpSpPr/>
          <p:nvPr/>
        </p:nvGrpSpPr>
        <p:grpSpPr>
          <a:xfrm>
            <a:off x="526785" y="3571150"/>
            <a:ext cx="272415" cy="27375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4900C"/>
            </a:solidFill>
          </p:spPr>
          <p:txBody>
            <a:bodyPr/>
            <a:lstStyle/>
            <a:p>
              <a:pPr defTabSz="609630"/>
              <a:endParaRPr lang="en-US" sz="1200">
                <a:solidFill>
                  <a:prstClr val="black"/>
                </a:solidFill>
                <a:latin typeface="Calibri"/>
              </a:endParaRPr>
            </a:p>
          </p:txBody>
        </p:sp>
      </p:grpSp>
      <p:grpSp>
        <p:nvGrpSpPr>
          <p:cNvPr id="20" name="Group 20"/>
          <p:cNvGrpSpPr/>
          <p:nvPr/>
        </p:nvGrpSpPr>
        <p:grpSpPr>
          <a:xfrm>
            <a:off x="526785" y="4097105"/>
            <a:ext cx="272415" cy="27375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2"/>
            </a:solidFill>
          </p:spPr>
          <p:txBody>
            <a:bodyPr/>
            <a:lstStyle/>
            <a:p>
              <a:pPr defTabSz="609630"/>
              <a:endParaRPr lang="en-US" sz="1200">
                <a:solidFill>
                  <a:prstClr val="black"/>
                </a:solidFill>
                <a:latin typeface="Calibri"/>
              </a:endParaRPr>
            </a:p>
          </p:txBody>
        </p:sp>
      </p:grpSp>
      <p:sp>
        <p:nvSpPr>
          <p:cNvPr id="22" name="Freeform 22"/>
          <p:cNvSpPr/>
          <p:nvPr/>
        </p:nvSpPr>
        <p:spPr>
          <a:xfrm rot="185707">
            <a:off x="214963" y="4398397"/>
            <a:ext cx="3985775" cy="2478427"/>
          </a:xfrm>
          <a:custGeom>
            <a:avLst/>
            <a:gdLst/>
            <a:ahLst/>
            <a:cxnLst/>
            <a:rect l="l" t="t" r="r" b="b"/>
            <a:pathLst>
              <a:path w="5978663" h="3717641">
                <a:moveTo>
                  <a:pt x="0" y="0"/>
                </a:moveTo>
                <a:lnTo>
                  <a:pt x="5978663" y="0"/>
                </a:lnTo>
                <a:lnTo>
                  <a:pt x="5978663" y="3717642"/>
                </a:lnTo>
                <a:lnTo>
                  <a:pt x="0" y="37176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23" name="Group 23"/>
          <p:cNvGrpSpPr/>
          <p:nvPr/>
        </p:nvGrpSpPr>
        <p:grpSpPr>
          <a:xfrm>
            <a:off x="4917603" y="5200092"/>
            <a:ext cx="1690007" cy="280439"/>
            <a:chOff x="0" y="0"/>
            <a:chExt cx="667657" cy="110791"/>
          </a:xfrm>
        </p:grpSpPr>
        <p:sp>
          <p:nvSpPr>
            <p:cNvPr id="24" name="Freeform 24"/>
            <p:cNvSpPr/>
            <p:nvPr/>
          </p:nvSpPr>
          <p:spPr>
            <a:xfrm>
              <a:off x="0" y="0"/>
              <a:ext cx="667657" cy="110791"/>
            </a:xfrm>
            <a:custGeom>
              <a:avLst/>
              <a:gdLst/>
              <a:ahLst/>
              <a:cxnLst/>
              <a:rect l="l" t="t" r="r" b="b"/>
              <a:pathLst>
                <a:path w="667657" h="110791">
                  <a:moveTo>
                    <a:pt x="0" y="0"/>
                  </a:moveTo>
                  <a:lnTo>
                    <a:pt x="667657" y="0"/>
                  </a:lnTo>
                  <a:lnTo>
                    <a:pt x="667657" y="110791"/>
                  </a:lnTo>
                  <a:lnTo>
                    <a:pt x="0" y="110791"/>
                  </a:lnTo>
                  <a:close/>
                </a:path>
              </a:pathLst>
            </a:custGeom>
            <a:solidFill>
              <a:srgbClr val="FFB001"/>
            </a:solidFill>
          </p:spPr>
          <p:txBody>
            <a:bodyPr/>
            <a:lstStyle/>
            <a:p>
              <a:pPr defTabSz="609630"/>
              <a:endParaRPr lang="en-US" sz="1200">
                <a:solidFill>
                  <a:prstClr val="black"/>
                </a:solidFill>
                <a:latin typeface="Calibri"/>
              </a:endParaRPr>
            </a:p>
          </p:txBody>
        </p:sp>
        <p:sp>
          <p:nvSpPr>
            <p:cNvPr id="25" name="TextBox 25"/>
            <p:cNvSpPr txBox="1"/>
            <p:nvPr/>
          </p:nvSpPr>
          <p:spPr>
            <a:xfrm>
              <a:off x="0" y="-47625"/>
              <a:ext cx="667657" cy="158416"/>
            </a:xfrm>
            <a:prstGeom prst="rect">
              <a:avLst/>
            </a:prstGeom>
          </p:spPr>
          <p:txBody>
            <a:bodyPr lIns="33867" tIns="33867" rIns="33867" bIns="33867" rtlCol="0" anchor="ctr"/>
            <a:lstStyle/>
            <a:p>
              <a:pPr algn="ctr" defTabSz="609630">
                <a:lnSpc>
                  <a:spcPts val="2426"/>
                </a:lnSpc>
              </a:pPr>
              <a:endParaRPr sz="1200">
                <a:solidFill>
                  <a:prstClr val="black"/>
                </a:solidFill>
                <a:latin typeface="Calibri"/>
              </a:endParaRPr>
            </a:p>
          </p:txBody>
        </p:sp>
      </p:grpSp>
      <p:sp>
        <p:nvSpPr>
          <p:cNvPr id="26" name="TextBox 26"/>
          <p:cNvSpPr txBox="1"/>
          <p:nvPr/>
        </p:nvSpPr>
        <p:spPr>
          <a:xfrm>
            <a:off x="436516" y="1072822"/>
            <a:ext cx="3550674" cy="572144"/>
          </a:xfrm>
          <a:prstGeom prst="rect">
            <a:avLst/>
          </a:prstGeom>
        </p:spPr>
        <p:txBody>
          <a:bodyPr lIns="0" tIns="0" rIns="0" bIns="0" rtlCol="0" anchor="t">
            <a:spAutoFit/>
          </a:bodyPr>
          <a:lstStyle/>
          <a:p>
            <a:pPr defTabSz="609630">
              <a:lnSpc>
                <a:spcPts val="4392"/>
              </a:lnSpc>
            </a:pPr>
            <a:r>
              <a:rPr lang="en-US" sz="4066" b="1">
                <a:solidFill>
                  <a:srgbClr val="F4F7F9"/>
                </a:solidFill>
                <a:latin typeface="DM Sans Bold"/>
                <a:ea typeface="DM Sans Bold"/>
                <a:cs typeface="DM Sans Bold"/>
                <a:sym typeface="DM Sans Bold"/>
              </a:rPr>
              <a:t>How to cite</a:t>
            </a:r>
          </a:p>
        </p:txBody>
      </p:sp>
      <p:sp>
        <p:nvSpPr>
          <p:cNvPr id="27" name="TextBox 27"/>
          <p:cNvSpPr txBox="1"/>
          <p:nvPr/>
        </p:nvSpPr>
        <p:spPr>
          <a:xfrm>
            <a:off x="8636620" y="520483"/>
            <a:ext cx="2667178" cy="380489"/>
          </a:xfrm>
          <a:prstGeom prst="rect">
            <a:avLst/>
          </a:prstGeom>
        </p:spPr>
        <p:txBody>
          <a:bodyPr lIns="0" tIns="0" rIns="0" bIns="0" rtlCol="0" anchor="t">
            <a:spAutoFit/>
          </a:bodyPr>
          <a:lstStyle/>
          <a:p>
            <a:pPr algn="ctr" defTabSz="609630">
              <a:lnSpc>
                <a:spcPts val="3145"/>
              </a:lnSpc>
            </a:pPr>
            <a:r>
              <a:rPr lang="en-US" sz="2247" b="1" dirty="0">
                <a:solidFill>
                  <a:srgbClr val="00457C"/>
                </a:solidFill>
                <a:latin typeface="DM Sans Bold"/>
                <a:ea typeface="DM Sans Bold"/>
                <a:cs typeface="DM Sans Bold"/>
                <a:sym typeface="DM Sans Bold"/>
              </a:rPr>
              <a:t>Signal Phrases</a:t>
            </a:r>
          </a:p>
        </p:txBody>
      </p:sp>
      <p:sp>
        <p:nvSpPr>
          <p:cNvPr id="28" name="TextBox 28"/>
          <p:cNvSpPr txBox="1"/>
          <p:nvPr/>
        </p:nvSpPr>
        <p:spPr>
          <a:xfrm>
            <a:off x="6388925" y="4311266"/>
            <a:ext cx="3381294" cy="380489"/>
          </a:xfrm>
          <a:prstGeom prst="rect">
            <a:avLst/>
          </a:prstGeom>
        </p:spPr>
        <p:txBody>
          <a:bodyPr lIns="0" tIns="0" rIns="0" bIns="0" rtlCol="0" anchor="t">
            <a:spAutoFit/>
          </a:bodyPr>
          <a:lstStyle/>
          <a:p>
            <a:pPr algn="ctr" defTabSz="609630">
              <a:lnSpc>
                <a:spcPts val="3145"/>
              </a:lnSpc>
            </a:pPr>
            <a:r>
              <a:rPr lang="en-US" sz="2247" b="1" dirty="0">
                <a:solidFill>
                  <a:prstClr val="white"/>
                </a:solidFill>
                <a:latin typeface="DM Sans Bold"/>
                <a:ea typeface="DM Sans Bold"/>
                <a:cs typeface="DM Sans Bold"/>
                <a:sym typeface="DM Sans Bold"/>
              </a:rPr>
              <a:t>Sentence flow</a:t>
            </a:r>
          </a:p>
        </p:txBody>
      </p:sp>
      <p:sp>
        <p:nvSpPr>
          <p:cNvPr id="29" name="TextBox 29"/>
          <p:cNvSpPr txBox="1"/>
          <p:nvPr/>
        </p:nvSpPr>
        <p:spPr>
          <a:xfrm>
            <a:off x="1026560" y="3014431"/>
            <a:ext cx="2919301" cy="306366"/>
          </a:xfrm>
          <a:prstGeom prst="rect">
            <a:avLst/>
          </a:prstGeom>
        </p:spPr>
        <p:txBody>
          <a:bodyPr lIns="0" tIns="0" rIns="0" bIns="0" rtlCol="0" anchor="t">
            <a:spAutoFit/>
          </a:bodyPr>
          <a:lstStyle/>
          <a:p>
            <a:pPr defTabSz="609630">
              <a:lnSpc>
                <a:spcPts val="2519"/>
              </a:lnSpc>
            </a:pPr>
            <a:r>
              <a:rPr lang="en-US" sz="1799" b="1">
                <a:solidFill>
                  <a:srgbClr val="F4F7F9"/>
                </a:solidFill>
                <a:latin typeface="DM Sans Bold"/>
                <a:ea typeface="DM Sans Bold"/>
                <a:cs typeface="DM Sans Bold"/>
                <a:sym typeface="DM Sans Bold"/>
              </a:rPr>
              <a:t>Citations</a:t>
            </a:r>
          </a:p>
        </p:txBody>
      </p:sp>
      <p:sp>
        <p:nvSpPr>
          <p:cNvPr id="30" name="TextBox 30"/>
          <p:cNvSpPr txBox="1"/>
          <p:nvPr/>
        </p:nvSpPr>
        <p:spPr>
          <a:xfrm>
            <a:off x="1026560" y="3540387"/>
            <a:ext cx="3162477" cy="306431"/>
          </a:xfrm>
          <a:prstGeom prst="rect">
            <a:avLst/>
          </a:prstGeom>
        </p:spPr>
        <p:txBody>
          <a:bodyPr lIns="0" tIns="0" rIns="0" bIns="0" rtlCol="0" anchor="t">
            <a:spAutoFit/>
          </a:bodyPr>
          <a:lstStyle/>
          <a:p>
            <a:pPr defTabSz="609630">
              <a:lnSpc>
                <a:spcPts val="2519"/>
              </a:lnSpc>
            </a:pPr>
            <a:r>
              <a:rPr lang="en-US" b="1">
                <a:solidFill>
                  <a:srgbClr val="F4F7F9"/>
                </a:solidFill>
                <a:latin typeface="DM Sans Bold"/>
                <a:ea typeface="DM Sans Bold"/>
                <a:cs typeface="DM Sans Bold"/>
                <a:sym typeface="DM Sans Bold"/>
              </a:rPr>
              <a:t>Signal phrases</a:t>
            </a:r>
          </a:p>
        </p:txBody>
      </p:sp>
      <p:sp>
        <p:nvSpPr>
          <p:cNvPr id="31" name="TextBox 31"/>
          <p:cNvSpPr txBox="1"/>
          <p:nvPr/>
        </p:nvSpPr>
        <p:spPr>
          <a:xfrm>
            <a:off x="424012" y="1686516"/>
            <a:ext cx="2873734" cy="1023614"/>
          </a:xfrm>
          <a:prstGeom prst="rect">
            <a:avLst/>
          </a:prstGeom>
        </p:spPr>
        <p:txBody>
          <a:bodyPr lIns="0" tIns="0" rIns="0" bIns="0" rtlCol="0" anchor="t">
            <a:spAutoFit/>
          </a:bodyPr>
          <a:lstStyle/>
          <a:p>
            <a:pPr defTabSz="609630">
              <a:lnSpc>
                <a:spcPts val="2729"/>
              </a:lnSpc>
            </a:pPr>
            <a:r>
              <a:rPr lang="en-US" sz="1949">
                <a:solidFill>
                  <a:srgbClr val="F4F7F9"/>
                </a:solidFill>
                <a:latin typeface="DM Sans"/>
                <a:ea typeface="DM Sans"/>
                <a:cs typeface="DM Sans"/>
                <a:sym typeface="DM Sans"/>
              </a:rPr>
              <a:t>Show that information comes from a source by using:</a:t>
            </a:r>
          </a:p>
        </p:txBody>
      </p:sp>
      <p:sp>
        <p:nvSpPr>
          <p:cNvPr id="32" name="TextBox 32"/>
          <p:cNvSpPr txBox="1"/>
          <p:nvPr/>
        </p:nvSpPr>
        <p:spPr>
          <a:xfrm>
            <a:off x="1026560" y="4071380"/>
            <a:ext cx="3231263" cy="294311"/>
          </a:xfrm>
          <a:prstGeom prst="rect">
            <a:avLst/>
          </a:prstGeom>
        </p:spPr>
        <p:txBody>
          <a:bodyPr lIns="0" tIns="0" rIns="0" bIns="0" rtlCol="0" anchor="t">
            <a:spAutoFit/>
          </a:bodyPr>
          <a:lstStyle/>
          <a:p>
            <a:pPr defTabSz="609630">
              <a:lnSpc>
                <a:spcPts val="2426"/>
              </a:lnSpc>
            </a:pPr>
            <a:r>
              <a:rPr lang="en-US" sz="1733" b="1">
                <a:solidFill>
                  <a:srgbClr val="F4F7F9"/>
                </a:solidFill>
                <a:latin typeface="DM Sans Bold"/>
                <a:ea typeface="DM Sans Bold"/>
                <a:cs typeface="DM Sans Bold"/>
                <a:sym typeface="DM Sans Bold"/>
              </a:rPr>
              <a:t>Sentence flow</a:t>
            </a:r>
          </a:p>
        </p:txBody>
      </p:sp>
      <p:sp>
        <p:nvSpPr>
          <p:cNvPr id="33" name="TextBox 33"/>
          <p:cNvSpPr txBox="1"/>
          <p:nvPr/>
        </p:nvSpPr>
        <p:spPr>
          <a:xfrm rot="-802808">
            <a:off x="492397" y="4942062"/>
            <a:ext cx="3290681" cy="1467518"/>
          </a:xfrm>
          <a:prstGeom prst="rect">
            <a:avLst/>
          </a:prstGeom>
        </p:spPr>
        <p:txBody>
          <a:bodyPr lIns="0" tIns="0" rIns="0" bIns="0" rtlCol="0" anchor="t">
            <a:spAutoFit/>
          </a:bodyPr>
          <a:lstStyle/>
          <a:p>
            <a:pPr algn="ctr" defTabSz="609630">
              <a:lnSpc>
                <a:spcPts val="2943"/>
              </a:lnSpc>
            </a:pPr>
            <a:r>
              <a:rPr lang="en-US" sz="1989" spc="-19" dirty="0">
                <a:solidFill>
                  <a:srgbClr val="F4F7F9"/>
                </a:solidFill>
                <a:latin typeface="DM Sans"/>
                <a:ea typeface="DM Sans"/>
                <a:cs typeface="DM Sans"/>
                <a:sym typeface="DM Sans"/>
              </a:rPr>
              <a:t>Your goal:</a:t>
            </a:r>
          </a:p>
          <a:p>
            <a:pPr algn="ctr" defTabSz="609630">
              <a:lnSpc>
                <a:spcPts val="2943"/>
              </a:lnSpc>
            </a:pPr>
            <a:r>
              <a:rPr lang="en-US" sz="1989" spc="-19" dirty="0">
                <a:solidFill>
                  <a:srgbClr val="F4F7F9"/>
                </a:solidFill>
                <a:latin typeface="DM Sans"/>
                <a:ea typeface="DM Sans"/>
                <a:cs typeface="DM Sans"/>
                <a:sym typeface="DM Sans"/>
              </a:rPr>
              <a:t>distinguish between</a:t>
            </a:r>
          </a:p>
          <a:p>
            <a:pPr algn="ctr" defTabSz="609630">
              <a:lnSpc>
                <a:spcPts val="2943"/>
              </a:lnSpc>
            </a:pPr>
            <a:r>
              <a:rPr lang="en-US" sz="1989" spc="-19" dirty="0">
                <a:solidFill>
                  <a:srgbClr val="F4F7F9"/>
                </a:solidFill>
                <a:latin typeface="DM Sans"/>
                <a:ea typeface="DM Sans"/>
                <a:cs typeface="DM Sans"/>
                <a:sym typeface="DM Sans"/>
              </a:rPr>
              <a:t>source evidence and</a:t>
            </a:r>
          </a:p>
          <a:p>
            <a:pPr algn="ctr" defTabSz="609630">
              <a:lnSpc>
                <a:spcPts val="2943"/>
              </a:lnSpc>
            </a:pPr>
            <a:r>
              <a:rPr lang="en-US" sz="1989" spc="-19" dirty="0">
                <a:solidFill>
                  <a:srgbClr val="F4F7F9"/>
                </a:solidFill>
                <a:latin typeface="DM Sans"/>
                <a:ea typeface="DM Sans"/>
                <a:cs typeface="DM Sans"/>
                <a:sym typeface="DM Sans"/>
              </a:rPr>
              <a:t>your own input</a:t>
            </a:r>
          </a:p>
        </p:txBody>
      </p:sp>
      <p:sp>
        <p:nvSpPr>
          <p:cNvPr id="34" name="TextBox 34"/>
          <p:cNvSpPr txBox="1"/>
          <p:nvPr/>
        </p:nvSpPr>
        <p:spPr>
          <a:xfrm>
            <a:off x="4248289" y="1169953"/>
            <a:ext cx="3320482" cy="602665"/>
          </a:xfrm>
          <a:prstGeom prst="rect">
            <a:avLst/>
          </a:prstGeom>
        </p:spPr>
        <p:txBody>
          <a:bodyPr lIns="0" tIns="0" rIns="0" bIns="0" rtlCol="0" anchor="t">
            <a:spAutoFit/>
          </a:bodyPr>
          <a:lstStyle/>
          <a:p>
            <a:pPr marL="377696" lvl="1" indent="-188848" defTabSz="609630">
              <a:lnSpc>
                <a:spcPts val="2449"/>
              </a:lnSpc>
              <a:buFont typeface="Arial"/>
              <a:buChar char="•"/>
            </a:pPr>
            <a:r>
              <a:rPr lang="en-US" sz="1749" dirty="0">
                <a:solidFill>
                  <a:srgbClr val="000000"/>
                </a:solidFill>
                <a:latin typeface="DM Sans"/>
                <a:ea typeface="DM Sans"/>
                <a:cs typeface="DM Sans"/>
                <a:sym typeface="DM Sans"/>
              </a:rPr>
              <a:t>Differ by style</a:t>
            </a:r>
          </a:p>
          <a:p>
            <a:pPr marL="377696" lvl="1" indent="-188848" defTabSz="609630">
              <a:lnSpc>
                <a:spcPts val="2449"/>
              </a:lnSpc>
              <a:buFont typeface="Arial"/>
              <a:buChar char="•"/>
            </a:pPr>
            <a:r>
              <a:rPr lang="en-US" sz="1749" dirty="0">
                <a:solidFill>
                  <a:srgbClr val="000000"/>
                </a:solidFill>
                <a:latin typeface="DM Sans"/>
                <a:ea typeface="DM Sans"/>
                <a:cs typeface="DM Sans"/>
                <a:sym typeface="DM Sans"/>
              </a:rPr>
              <a:t>Signal to reference list</a:t>
            </a:r>
          </a:p>
        </p:txBody>
      </p:sp>
      <p:sp>
        <p:nvSpPr>
          <p:cNvPr id="35" name="TextBox 35"/>
          <p:cNvSpPr txBox="1"/>
          <p:nvPr/>
        </p:nvSpPr>
        <p:spPr>
          <a:xfrm>
            <a:off x="4591225" y="1975217"/>
            <a:ext cx="2811089" cy="294311"/>
          </a:xfrm>
          <a:prstGeom prst="rect">
            <a:avLst/>
          </a:prstGeom>
        </p:spPr>
        <p:txBody>
          <a:bodyPr lIns="0" tIns="0" rIns="0" bIns="0" rtlCol="0" anchor="t">
            <a:spAutoFit/>
          </a:bodyPr>
          <a:lstStyle/>
          <a:p>
            <a:pPr defTabSz="609630">
              <a:lnSpc>
                <a:spcPts val="2426"/>
              </a:lnSpc>
            </a:pPr>
            <a:r>
              <a:rPr lang="en-US" sz="1733" b="1">
                <a:solidFill>
                  <a:srgbClr val="6A0C00"/>
                </a:solidFill>
                <a:latin typeface="DM Sans Bold"/>
                <a:ea typeface="DM Sans Bold"/>
                <a:cs typeface="DM Sans Bold"/>
                <a:sym typeface="DM Sans Bold"/>
              </a:rPr>
              <a:t>In [13] and [14]</a:t>
            </a:r>
          </a:p>
        </p:txBody>
      </p:sp>
      <p:sp>
        <p:nvSpPr>
          <p:cNvPr id="36" name="TextBox 36"/>
          <p:cNvSpPr txBox="1"/>
          <p:nvPr/>
        </p:nvSpPr>
        <p:spPr>
          <a:xfrm>
            <a:off x="4591225" y="2481677"/>
            <a:ext cx="3045251" cy="294311"/>
          </a:xfrm>
          <a:prstGeom prst="rect">
            <a:avLst/>
          </a:prstGeom>
        </p:spPr>
        <p:txBody>
          <a:bodyPr lIns="0" tIns="0" rIns="0" bIns="0" rtlCol="0" anchor="t">
            <a:spAutoFit/>
          </a:bodyPr>
          <a:lstStyle/>
          <a:p>
            <a:pPr defTabSz="609630">
              <a:lnSpc>
                <a:spcPts val="2426"/>
              </a:lnSpc>
            </a:pPr>
            <a:r>
              <a:rPr lang="en-US" sz="1733" b="1" dirty="0">
                <a:solidFill>
                  <a:srgbClr val="6A0C00"/>
                </a:solidFill>
                <a:latin typeface="DM Sans Bold"/>
                <a:ea typeface="DM Sans Bold"/>
                <a:cs typeface="DM Sans Bold"/>
                <a:sym typeface="DM Sans Bold"/>
              </a:rPr>
              <a:t>Lim’s 1999 study revealed...</a:t>
            </a:r>
          </a:p>
        </p:txBody>
      </p:sp>
      <p:sp>
        <p:nvSpPr>
          <p:cNvPr id="37" name="TextBox 37"/>
          <p:cNvSpPr txBox="1"/>
          <p:nvPr/>
        </p:nvSpPr>
        <p:spPr>
          <a:xfrm>
            <a:off x="4591225" y="2988136"/>
            <a:ext cx="3231263" cy="294311"/>
          </a:xfrm>
          <a:prstGeom prst="rect">
            <a:avLst/>
          </a:prstGeom>
        </p:spPr>
        <p:txBody>
          <a:bodyPr lIns="0" tIns="0" rIns="0" bIns="0" rtlCol="0" anchor="t">
            <a:spAutoFit/>
          </a:bodyPr>
          <a:lstStyle/>
          <a:p>
            <a:pPr defTabSz="609630">
              <a:lnSpc>
                <a:spcPts val="2426"/>
              </a:lnSpc>
            </a:pPr>
            <a:r>
              <a:rPr lang="en-US" sz="1733" b="1">
                <a:solidFill>
                  <a:srgbClr val="6A0C00"/>
                </a:solidFill>
                <a:latin typeface="DM Sans Bold"/>
                <a:ea typeface="DM Sans Bold"/>
                <a:cs typeface="DM Sans Bold"/>
                <a:sym typeface="DM Sans Bold"/>
              </a:rPr>
              <a:t>(Li &amp; Sanchez, 2019)</a:t>
            </a:r>
          </a:p>
        </p:txBody>
      </p:sp>
      <p:sp>
        <p:nvSpPr>
          <p:cNvPr id="38" name="TextBox 38"/>
          <p:cNvSpPr txBox="1"/>
          <p:nvPr/>
        </p:nvSpPr>
        <p:spPr>
          <a:xfrm>
            <a:off x="4606907" y="3475245"/>
            <a:ext cx="3231263" cy="294311"/>
          </a:xfrm>
          <a:prstGeom prst="rect">
            <a:avLst/>
          </a:prstGeom>
        </p:spPr>
        <p:txBody>
          <a:bodyPr lIns="0" tIns="0" rIns="0" bIns="0" rtlCol="0" anchor="t">
            <a:spAutoFit/>
          </a:bodyPr>
          <a:lstStyle/>
          <a:p>
            <a:pPr defTabSz="609630">
              <a:lnSpc>
                <a:spcPts val="2426"/>
              </a:lnSpc>
            </a:pPr>
            <a:r>
              <a:rPr lang="en-US" sz="1733" b="1" dirty="0">
                <a:solidFill>
                  <a:srgbClr val="6A0C00"/>
                </a:solidFill>
                <a:latin typeface="DM Sans Bold"/>
                <a:ea typeface="DM Sans Bold"/>
                <a:cs typeface="DM Sans Bold"/>
                <a:sym typeface="DM Sans Bold"/>
              </a:rPr>
              <a:t>Recent reports disagree.</a:t>
            </a:r>
            <a:r>
              <a:rPr lang="en-US" sz="2133" b="1" baseline="30000" dirty="0">
                <a:solidFill>
                  <a:srgbClr val="6A0C00"/>
                </a:solidFill>
                <a:latin typeface="DM Sans Bold"/>
                <a:ea typeface="DM Sans Bold"/>
                <a:cs typeface="DM Sans Bold"/>
                <a:sym typeface="DM Sans Bold"/>
              </a:rPr>
              <a:t>87</a:t>
            </a:r>
            <a:endParaRPr lang="en-US" sz="1733" b="1" baseline="30000" dirty="0">
              <a:solidFill>
                <a:srgbClr val="6A0C00"/>
              </a:solidFill>
              <a:latin typeface="DM Sans Bold"/>
              <a:ea typeface="DM Sans Bold"/>
              <a:cs typeface="DM Sans Bold"/>
              <a:sym typeface="DM Sans Bold"/>
            </a:endParaRPr>
          </a:p>
        </p:txBody>
      </p:sp>
      <p:sp>
        <p:nvSpPr>
          <p:cNvPr id="39" name="TextBox 39"/>
          <p:cNvSpPr txBox="1"/>
          <p:nvPr/>
        </p:nvSpPr>
        <p:spPr>
          <a:xfrm>
            <a:off x="8191459" y="1169953"/>
            <a:ext cx="3422499" cy="602665"/>
          </a:xfrm>
          <a:prstGeom prst="rect">
            <a:avLst/>
          </a:prstGeom>
        </p:spPr>
        <p:txBody>
          <a:bodyPr lIns="0" tIns="0" rIns="0" bIns="0" rtlCol="0" anchor="t">
            <a:spAutoFit/>
          </a:bodyPr>
          <a:lstStyle/>
          <a:p>
            <a:pPr marL="377696" lvl="1" indent="-188848" defTabSz="609630">
              <a:lnSpc>
                <a:spcPts val="2449"/>
              </a:lnSpc>
              <a:buFont typeface="Arial"/>
              <a:buChar char="•"/>
            </a:pPr>
            <a:r>
              <a:rPr lang="en-US" sz="1749" dirty="0">
                <a:solidFill>
                  <a:srgbClr val="000000"/>
                </a:solidFill>
                <a:latin typeface="DM Sans"/>
                <a:ea typeface="DM Sans"/>
                <a:cs typeface="DM Sans"/>
                <a:sym typeface="DM Sans"/>
              </a:rPr>
              <a:t>Signal source w/out citation</a:t>
            </a:r>
          </a:p>
          <a:p>
            <a:pPr marL="377696" lvl="1" indent="-188848" defTabSz="609630">
              <a:lnSpc>
                <a:spcPts val="2449"/>
              </a:lnSpc>
              <a:buFont typeface="Arial"/>
              <a:buChar char="•"/>
            </a:pPr>
            <a:r>
              <a:rPr lang="en-US" sz="1749" dirty="0">
                <a:solidFill>
                  <a:srgbClr val="000000"/>
                </a:solidFill>
                <a:latin typeface="DM Sans"/>
                <a:ea typeface="DM Sans"/>
                <a:cs typeface="DM Sans"/>
                <a:sym typeface="DM Sans"/>
              </a:rPr>
              <a:t>Use for continued discussion</a:t>
            </a:r>
          </a:p>
        </p:txBody>
      </p:sp>
      <p:sp>
        <p:nvSpPr>
          <p:cNvPr id="40" name="TextBox 40"/>
          <p:cNvSpPr txBox="1"/>
          <p:nvPr/>
        </p:nvSpPr>
        <p:spPr>
          <a:xfrm>
            <a:off x="8504663" y="1975217"/>
            <a:ext cx="3231263" cy="294311"/>
          </a:xfrm>
          <a:prstGeom prst="rect">
            <a:avLst/>
          </a:prstGeom>
        </p:spPr>
        <p:txBody>
          <a:bodyPr lIns="0" tIns="0" rIns="0" bIns="0" rtlCol="0" anchor="t">
            <a:spAutoFit/>
          </a:bodyPr>
          <a:lstStyle/>
          <a:p>
            <a:pPr defTabSz="609630">
              <a:lnSpc>
                <a:spcPts val="2426"/>
              </a:lnSpc>
            </a:pPr>
            <a:r>
              <a:rPr lang="en-US" sz="1733" b="1">
                <a:solidFill>
                  <a:srgbClr val="CE8D13"/>
                </a:solidFill>
                <a:latin typeface="DM Sans Bold"/>
                <a:ea typeface="DM Sans Bold"/>
                <a:cs typeface="DM Sans Bold"/>
                <a:sym typeface="DM Sans Bold"/>
              </a:rPr>
              <a:t>Their research illustrates...</a:t>
            </a:r>
          </a:p>
        </p:txBody>
      </p:sp>
      <p:sp>
        <p:nvSpPr>
          <p:cNvPr id="41" name="TextBox 41"/>
          <p:cNvSpPr txBox="1"/>
          <p:nvPr/>
        </p:nvSpPr>
        <p:spPr>
          <a:xfrm>
            <a:off x="8504664" y="2481677"/>
            <a:ext cx="3045251" cy="294311"/>
          </a:xfrm>
          <a:prstGeom prst="rect">
            <a:avLst/>
          </a:prstGeom>
        </p:spPr>
        <p:txBody>
          <a:bodyPr lIns="0" tIns="0" rIns="0" bIns="0" rtlCol="0" anchor="t">
            <a:spAutoFit/>
          </a:bodyPr>
          <a:lstStyle/>
          <a:p>
            <a:pPr defTabSz="609630">
              <a:lnSpc>
                <a:spcPts val="2426"/>
              </a:lnSpc>
            </a:pPr>
            <a:r>
              <a:rPr lang="en-US" sz="1733" b="1">
                <a:solidFill>
                  <a:srgbClr val="CE8D13"/>
                </a:solidFill>
                <a:latin typeface="DM Sans Bold"/>
                <a:ea typeface="DM Sans Bold"/>
                <a:cs typeface="DM Sans Bold"/>
                <a:sym typeface="DM Sans Bold"/>
              </a:rPr>
              <a:t>Lim also examined...</a:t>
            </a:r>
          </a:p>
        </p:txBody>
      </p:sp>
      <p:sp>
        <p:nvSpPr>
          <p:cNvPr id="42" name="TextBox 42"/>
          <p:cNvSpPr txBox="1"/>
          <p:nvPr/>
        </p:nvSpPr>
        <p:spPr>
          <a:xfrm>
            <a:off x="8504663" y="2988136"/>
            <a:ext cx="3231263" cy="294311"/>
          </a:xfrm>
          <a:prstGeom prst="rect">
            <a:avLst/>
          </a:prstGeom>
        </p:spPr>
        <p:txBody>
          <a:bodyPr lIns="0" tIns="0" rIns="0" bIns="0" rtlCol="0" anchor="t">
            <a:spAutoFit/>
          </a:bodyPr>
          <a:lstStyle/>
          <a:p>
            <a:pPr defTabSz="609630">
              <a:lnSpc>
                <a:spcPts val="2426"/>
              </a:lnSpc>
            </a:pPr>
            <a:r>
              <a:rPr lang="en-US" sz="1733" b="1">
                <a:solidFill>
                  <a:srgbClr val="CE8D13"/>
                </a:solidFill>
                <a:latin typeface="DM Sans Bold"/>
                <a:ea typeface="DM Sans Bold"/>
                <a:cs typeface="DM Sans Bold"/>
                <a:sym typeface="DM Sans Bold"/>
              </a:rPr>
              <a:t>As the article suggests...</a:t>
            </a:r>
          </a:p>
        </p:txBody>
      </p:sp>
      <p:sp>
        <p:nvSpPr>
          <p:cNvPr id="43" name="TextBox 43"/>
          <p:cNvSpPr txBox="1"/>
          <p:nvPr/>
        </p:nvSpPr>
        <p:spPr>
          <a:xfrm>
            <a:off x="8520347" y="3475245"/>
            <a:ext cx="3231263" cy="294311"/>
          </a:xfrm>
          <a:prstGeom prst="rect">
            <a:avLst/>
          </a:prstGeom>
        </p:spPr>
        <p:txBody>
          <a:bodyPr lIns="0" tIns="0" rIns="0" bIns="0" rtlCol="0" anchor="t">
            <a:spAutoFit/>
          </a:bodyPr>
          <a:lstStyle/>
          <a:p>
            <a:pPr defTabSz="609630">
              <a:lnSpc>
                <a:spcPts val="2426"/>
              </a:lnSpc>
            </a:pPr>
            <a:r>
              <a:rPr lang="en-US" sz="1733" b="1">
                <a:solidFill>
                  <a:srgbClr val="CE8D13"/>
                </a:solidFill>
                <a:latin typeface="DM Sans Bold"/>
                <a:ea typeface="DM Sans Bold"/>
                <a:cs typeface="DM Sans Bold"/>
                <a:sym typeface="DM Sans Bold"/>
              </a:rPr>
              <a:t>According to the website...</a:t>
            </a:r>
          </a:p>
        </p:txBody>
      </p:sp>
      <p:grpSp>
        <p:nvGrpSpPr>
          <p:cNvPr id="44" name="Group 44"/>
          <p:cNvGrpSpPr/>
          <p:nvPr/>
        </p:nvGrpSpPr>
        <p:grpSpPr>
          <a:xfrm>
            <a:off x="9320823" y="5184084"/>
            <a:ext cx="1765567" cy="280439"/>
            <a:chOff x="0" y="0"/>
            <a:chExt cx="697508" cy="110791"/>
          </a:xfrm>
        </p:grpSpPr>
        <p:sp>
          <p:nvSpPr>
            <p:cNvPr id="45" name="Freeform 45"/>
            <p:cNvSpPr/>
            <p:nvPr/>
          </p:nvSpPr>
          <p:spPr>
            <a:xfrm>
              <a:off x="0" y="0"/>
              <a:ext cx="697508" cy="110791"/>
            </a:xfrm>
            <a:custGeom>
              <a:avLst/>
              <a:gdLst/>
              <a:ahLst/>
              <a:cxnLst/>
              <a:rect l="l" t="t" r="r" b="b"/>
              <a:pathLst>
                <a:path w="697508" h="110791">
                  <a:moveTo>
                    <a:pt x="0" y="0"/>
                  </a:moveTo>
                  <a:lnTo>
                    <a:pt x="697508" y="0"/>
                  </a:lnTo>
                  <a:lnTo>
                    <a:pt x="697508" y="110791"/>
                  </a:lnTo>
                  <a:lnTo>
                    <a:pt x="0" y="110791"/>
                  </a:lnTo>
                  <a:close/>
                </a:path>
              </a:pathLst>
            </a:custGeom>
            <a:solidFill>
              <a:srgbClr val="FFB001"/>
            </a:solidFill>
          </p:spPr>
          <p:txBody>
            <a:bodyPr/>
            <a:lstStyle/>
            <a:p>
              <a:pPr defTabSz="609630"/>
              <a:endParaRPr lang="en-US" sz="1200">
                <a:solidFill>
                  <a:prstClr val="black"/>
                </a:solidFill>
                <a:latin typeface="Calibri"/>
              </a:endParaRPr>
            </a:p>
          </p:txBody>
        </p:sp>
        <p:sp>
          <p:nvSpPr>
            <p:cNvPr id="46" name="TextBox 46"/>
            <p:cNvSpPr txBox="1"/>
            <p:nvPr/>
          </p:nvSpPr>
          <p:spPr>
            <a:xfrm>
              <a:off x="0" y="-47625"/>
              <a:ext cx="697508" cy="158416"/>
            </a:xfrm>
            <a:prstGeom prst="rect">
              <a:avLst/>
            </a:prstGeom>
          </p:spPr>
          <p:txBody>
            <a:bodyPr lIns="33867" tIns="33867" rIns="33867" bIns="33867" rtlCol="0" anchor="ctr"/>
            <a:lstStyle/>
            <a:p>
              <a:pPr algn="ctr" defTabSz="609630">
                <a:lnSpc>
                  <a:spcPts val="2426"/>
                </a:lnSpc>
              </a:pPr>
              <a:endParaRPr sz="1200">
                <a:solidFill>
                  <a:prstClr val="black"/>
                </a:solidFill>
                <a:latin typeface="Calibri"/>
              </a:endParaRPr>
            </a:p>
          </p:txBody>
        </p:sp>
      </p:grpSp>
      <p:grpSp>
        <p:nvGrpSpPr>
          <p:cNvPr id="47" name="Group 47"/>
          <p:cNvGrpSpPr/>
          <p:nvPr/>
        </p:nvGrpSpPr>
        <p:grpSpPr>
          <a:xfrm>
            <a:off x="8055114" y="5480531"/>
            <a:ext cx="2080865" cy="280439"/>
            <a:chOff x="0" y="0"/>
            <a:chExt cx="822070" cy="110791"/>
          </a:xfrm>
        </p:grpSpPr>
        <p:sp>
          <p:nvSpPr>
            <p:cNvPr id="48" name="Freeform 48"/>
            <p:cNvSpPr/>
            <p:nvPr/>
          </p:nvSpPr>
          <p:spPr>
            <a:xfrm>
              <a:off x="0" y="0"/>
              <a:ext cx="822070" cy="110791"/>
            </a:xfrm>
            <a:custGeom>
              <a:avLst/>
              <a:gdLst/>
              <a:ahLst/>
              <a:cxnLst/>
              <a:rect l="l" t="t" r="r" b="b"/>
              <a:pathLst>
                <a:path w="822070" h="110791">
                  <a:moveTo>
                    <a:pt x="0" y="0"/>
                  </a:moveTo>
                  <a:lnTo>
                    <a:pt x="822070" y="0"/>
                  </a:lnTo>
                  <a:lnTo>
                    <a:pt x="822070" y="110791"/>
                  </a:lnTo>
                  <a:lnTo>
                    <a:pt x="0" y="110791"/>
                  </a:lnTo>
                  <a:close/>
                </a:path>
              </a:pathLst>
            </a:custGeom>
            <a:solidFill>
              <a:srgbClr val="FFB001"/>
            </a:solidFill>
          </p:spPr>
          <p:txBody>
            <a:bodyPr/>
            <a:lstStyle/>
            <a:p>
              <a:pPr defTabSz="609630"/>
              <a:endParaRPr lang="en-US" sz="1200">
                <a:solidFill>
                  <a:prstClr val="black"/>
                </a:solidFill>
                <a:latin typeface="Calibri"/>
              </a:endParaRPr>
            </a:p>
          </p:txBody>
        </p:sp>
        <p:sp>
          <p:nvSpPr>
            <p:cNvPr id="49" name="TextBox 49"/>
            <p:cNvSpPr txBox="1"/>
            <p:nvPr/>
          </p:nvSpPr>
          <p:spPr>
            <a:xfrm>
              <a:off x="0" y="-47625"/>
              <a:ext cx="822070" cy="158416"/>
            </a:xfrm>
            <a:prstGeom prst="rect">
              <a:avLst/>
            </a:prstGeom>
          </p:spPr>
          <p:txBody>
            <a:bodyPr lIns="33867" tIns="33867" rIns="33867" bIns="33867" rtlCol="0" anchor="ctr"/>
            <a:lstStyle/>
            <a:p>
              <a:pPr algn="ctr" defTabSz="609630">
                <a:lnSpc>
                  <a:spcPts val="2426"/>
                </a:lnSpc>
              </a:pPr>
              <a:endParaRPr sz="1200">
                <a:solidFill>
                  <a:prstClr val="black"/>
                </a:solidFill>
                <a:latin typeface="Calibri"/>
              </a:endParaRPr>
            </a:p>
          </p:txBody>
        </p:sp>
      </p:grpSp>
      <p:sp>
        <p:nvSpPr>
          <p:cNvPr id="50" name="TextBox 50"/>
          <p:cNvSpPr txBox="1"/>
          <p:nvPr/>
        </p:nvSpPr>
        <p:spPr>
          <a:xfrm>
            <a:off x="8504664" y="6569755"/>
            <a:ext cx="2622029" cy="183384"/>
          </a:xfrm>
          <a:prstGeom prst="rect">
            <a:avLst/>
          </a:prstGeom>
        </p:spPr>
        <p:txBody>
          <a:bodyPr lIns="0" tIns="0" rIns="0" bIns="0" rtlCol="0" anchor="t">
            <a:spAutoFit/>
          </a:bodyPr>
          <a:lstStyle/>
          <a:p>
            <a:pPr algn="r" defTabSz="609630">
              <a:lnSpc>
                <a:spcPts val="1493"/>
              </a:lnSpc>
              <a:spcBef>
                <a:spcPct val="0"/>
              </a:spcBef>
            </a:pPr>
            <a:r>
              <a:rPr lang="en-US" sz="1067" dirty="0">
                <a:solidFill>
                  <a:srgbClr val="F4F7F9"/>
                </a:solidFill>
                <a:latin typeface="DM Sans"/>
                <a:ea typeface="DM Sans"/>
                <a:cs typeface="DM Sans"/>
                <a:sym typeface="DM Sans"/>
              </a:rPr>
              <a:t>Adapted </a:t>
            </a:r>
            <a:r>
              <a:rPr lang="en-US" sz="1067" dirty="0">
                <a:solidFill>
                  <a:prstClr val="white"/>
                </a:solidFill>
                <a:latin typeface="DM Sans"/>
                <a:ea typeface="DM Sans"/>
                <a:cs typeface="DM Sans"/>
                <a:sym typeface="DM Sans"/>
              </a:rPr>
              <a:t>from </a:t>
            </a:r>
            <a:r>
              <a:rPr lang="en-US" sz="1067" u="sng" dirty="0">
                <a:solidFill>
                  <a:prstClr val="white"/>
                </a:solidFill>
                <a:latin typeface="DM Sans"/>
                <a:ea typeface="DM Sans"/>
                <a:cs typeface="DM Sans"/>
                <a:sym typeface="DM Sans"/>
                <a:hlinkClick r:id="rId4" tooltip="https://dair.nps.edu/handle/123456789/5069">
                  <a:extLst>
                    <a:ext uri="{A12FA001-AC4F-418D-AE19-62706E023703}">
                      <ahyp:hlinkClr xmlns:ahyp="http://schemas.microsoft.com/office/drawing/2018/hyperlinkcolor" val="tx"/>
                    </a:ext>
                  </a:extLst>
                </a:hlinkClick>
              </a:rPr>
              <a:t>McCombs and Heffernan</a:t>
            </a:r>
          </a:p>
        </p:txBody>
      </p:sp>
      <p:sp>
        <p:nvSpPr>
          <p:cNvPr id="52" name="TextBox 51"/>
          <p:cNvSpPr txBox="1"/>
          <p:nvPr/>
        </p:nvSpPr>
        <p:spPr>
          <a:xfrm>
            <a:off x="4985736" y="4847665"/>
            <a:ext cx="6113354" cy="1582806"/>
          </a:xfrm>
          <a:prstGeom prst="rect">
            <a:avLst/>
          </a:prstGeom>
        </p:spPr>
        <p:txBody>
          <a:bodyPr lIns="0" tIns="0" rIns="0" bIns="0" rtlCol="0" anchor="t">
            <a:spAutoFit/>
          </a:bodyPr>
          <a:lstStyle/>
          <a:p>
            <a:pPr defTabSz="609630">
              <a:lnSpc>
                <a:spcPts val="2471"/>
              </a:lnSpc>
            </a:pPr>
            <a:r>
              <a:rPr lang="en-US" sz="1637" dirty="0">
                <a:solidFill>
                  <a:srgbClr val="1E1E1E"/>
                </a:solidFill>
                <a:latin typeface="DM Sans"/>
                <a:ea typeface="DM Sans"/>
                <a:cs typeface="DM Sans"/>
                <a:sym typeface="DM Sans"/>
              </a:rPr>
              <a:t>DiRenzo and Aten (2015) conducted a mixed-method study. Phase I included semi-structured interviews. Phase II consisted of a survey of Reserve Marines. The survey addressed the themes of relationships, opportunities, and role conflict, while assessing the influence of financial incentives in re-affiliation.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P spid="50" grpId="0"/>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457C"/>
        </a:solidFill>
        <a:effectLst/>
      </p:bgPr>
    </p:bg>
    <p:spTree>
      <p:nvGrpSpPr>
        <p:cNvPr id="1" name=""/>
        <p:cNvGrpSpPr/>
        <p:nvPr/>
      </p:nvGrpSpPr>
      <p:grpSpPr>
        <a:xfrm>
          <a:off x="0" y="0"/>
          <a:ext cx="0" cy="0"/>
          <a:chOff x="0" y="0"/>
          <a:chExt cx="0" cy="0"/>
        </a:xfrm>
      </p:grpSpPr>
      <p:grpSp>
        <p:nvGrpSpPr>
          <p:cNvPr id="2" name="Group 2"/>
          <p:cNvGrpSpPr/>
          <p:nvPr/>
        </p:nvGrpSpPr>
        <p:grpSpPr>
          <a:xfrm>
            <a:off x="662153" y="723239"/>
            <a:ext cx="10808819" cy="5840679"/>
            <a:chOff x="0" y="0"/>
            <a:chExt cx="22373953" cy="12090041"/>
          </a:xfrm>
        </p:grpSpPr>
        <p:sp>
          <p:nvSpPr>
            <p:cNvPr id="3" name="Freeform 3"/>
            <p:cNvSpPr/>
            <p:nvPr/>
          </p:nvSpPr>
          <p:spPr>
            <a:xfrm>
              <a:off x="0" y="0"/>
              <a:ext cx="22373954" cy="12090042"/>
            </a:xfrm>
            <a:custGeom>
              <a:avLst/>
              <a:gdLst/>
              <a:ahLst/>
              <a:cxnLst/>
              <a:rect l="l" t="t" r="r" b="b"/>
              <a:pathLst>
                <a:path w="22373954" h="12090042">
                  <a:moveTo>
                    <a:pt x="22249493" y="12090041"/>
                  </a:moveTo>
                  <a:lnTo>
                    <a:pt x="124460" y="12090041"/>
                  </a:lnTo>
                  <a:cubicBezTo>
                    <a:pt x="55880" y="12090041"/>
                    <a:pt x="0" y="12034162"/>
                    <a:pt x="0" y="11965581"/>
                  </a:cubicBezTo>
                  <a:lnTo>
                    <a:pt x="0" y="124460"/>
                  </a:lnTo>
                  <a:cubicBezTo>
                    <a:pt x="0" y="55880"/>
                    <a:pt x="55880" y="0"/>
                    <a:pt x="124460" y="0"/>
                  </a:cubicBezTo>
                  <a:lnTo>
                    <a:pt x="22249493" y="0"/>
                  </a:lnTo>
                  <a:cubicBezTo>
                    <a:pt x="22318073" y="0"/>
                    <a:pt x="22373954" y="55880"/>
                    <a:pt x="22373954" y="124460"/>
                  </a:cubicBezTo>
                  <a:lnTo>
                    <a:pt x="22373954" y="11965581"/>
                  </a:lnTo>
                  <a:cubicBezTo>
                    <a:pt x="22373954" y="12034162"/>
                    <a:pt x="22318073" y="12090042"/>
                    <a:pt x="22249493" y="12090042"/>
                  </a:cubicBezTo>
                  <a:close/>
                </a:path>
              </a:pathLst>
            </a:custGeom>
            <a:solidFill>
              <a:srgbClr val="00457C"/>
            </a:solidFill>
          </p:spPr>
          <p:txBody>
            <a:bodyPr/>
            <a:lstStyle/>
            <a:p>
              <a:pPr defTabSz="609630"/>
              <a:endParaRPr lang="en-US" sz="1200">
                <a:solidFill>
                  <a:prstClr val="black"/>
                </a:solidFill>
                <a:latin typeface="Calibri"/>
              </a:endParaRPr>
            </a:p>
          </p:txBody>
        </p:sp>
      </p:grpSp>
      <p:grpSp>
        <p:nvGrpSpPr>
          <p:cNvPr id="4" name="Group 4"/>
          <p:cNvGrpSpPr/>
          <p:nvPr/>
        </p:nvGrpSpPr>
        <p:grpSpPr>
          <a:xfrm>
            <a:off x="1181061" y="1820168"/>
            <a:ext cx="9829879" cy="4548933"/>
            <a:chOff x="0" y="0"/>
            <a:chExt cx="19659759" cy="9097867"/>
          </a:xfrm>
        </p:grpSpPr>
        <p:sp>
          <p:nvSpPr>
            <p:cNvPr id="5" name="Freeform 5"/>
            <p:cNvSpPr/>
            <p:nvPr/>
          </p:nvSpPr>
          <p:spPr>
            <a:xfrm>
              <a:off x="0" y="0"/>
              <a:ext cx="19659759" cy="9097867"/>
            </a:xfrm>
            <a:custGeom>
              <a:avLst/>
              <a:gdLst/>
              <a:ahLst/>
              <a:cxnLst/>
              <a:rect l="l" t="t" r="r" b="b"/>
              <a:pathLst>
                <a:path w="19659759" h="9097867">
                  <a:moveTo>
                    <a:pt x="0" y="0"/>
                  </a:moveTo>
                  <a:lnTo>
                    <a:pt x="19659759" y="0"/>
                  </a:lnTo>
                  <a:lnTo>
                    <a:pt x="19659759" y="9097867"/>
                  </a:lnTo>
                  <a:lnTo>
                    <a:pt x="0" y="9097867"/>
                  </a:lnTo>
                  <a:lnTo>
                    <a:pt x="0" y="0"/>
                  </a:lnTo>
                  <a:close/>
                </a:path>
              </a:pathLst>
            </a:custGeom>
            <a:blipFill>
              <a:blip r:embed="rId2"/>
              <a:stretch>
                <a:fillRect l="-2484" t="-2905" r="-1420" b="-2782"/>
              </a:stretch>
            </a:blipFill>
          </p:spPr>
          <p:txBody>
            <a:bodyPr/>
            <a:lstStyle/>
            <a:p>
              <a:pPr defTabSz="609630"/>
              <a:endParaRPr lang="en-US" sz="1200">
                <a:solidFill>
                  <a:prstClr val="black"/>
                </a:solidFill>
                <a:latin typeface="Calibri"/>
              </a:endParaRPr>
            </a:p>
          </p:txBody>
        </p:sp>
        <p:sp>
          <p:nvSpPr>
            <p:cNvPr id="6" name="Freeform 6"/>
            <p:cNvSpPr/>
            <p:nvPr/>
          </p:nvSpPr>
          <p:spPr>
            <a:xfrm>
              <a:off x="16712168" y="2530810"/>
              <a:ext cx="1282065" cy="900651"/>
            </a:xfrm>
            <a:custGeom>
              <a:avLst/>
              <a:gdLst/>
              <a:ahLst/>
              <a:cxnLst/>
              <a:rect l="l" t="t" r="r" b="b"/>
              <a:pathLst>
                <a:path w="1282065" h="900651">
                  <a:moveTo>
                    <a:pt x="0" y="0"/>
                  </a:moveTo>
                  <a:lnTo>
                    <a:pt x="1282065" y="0"/>
                  </a:lnTo>
                  <a:lnTo>
                    <a:pt x="1282065" y="900651"/>
                  </a:lnTo>
                  <a:lnTo>
                    <a:pt x="0" y="9006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7353200" y="4350200"/>
              <a:ext cx="1282065" cy="900651"/>
            </a:xfrm>
            <a:custGeom>
              <a:avLst/>
              <a:gdLst/>
              <a:ahLst/>
              <a:cxnLst/>
              <a:rect l="l" t="t" r="r" b="b"/>
              <a:pathLst>
                <a:path w="1282065" h="900651">
                  <a:moveTo>
                    <a:pt x="0" y="0"/>
                  </a:moveTo>
                  <a:lnTo>
                    <a:pt x="1282065" y="0"/>
                  </a:lnTo>
                  <a:lnTo>
                    <a:pt x="1282065" y="900651"/>
                  </a:lnTo>
                  <a:lnTo>
                    <a:pt x="0" y="9006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2491874" y="8197216"/>
              <a:ext cx="1282065" cy="900651"/>
            </a:xfrm>
            <a:custGeom>
              <a:avLst/>
              <a:gdLst/>
              <a:ahLst/>
              <a:cxnLst/>
              <a:rect l="l" t="t" r="r" b="b"/>
              <a:pathLst>
                <a:path w="1282065" h="900651">
                  <a:moveTo>
                    <a:pt x="0" y="0"/>
                  </a:moveTo>
                  <a:lnTo>
                    <a:pt x="1282065" y="0"/>
                  </a:lnTo>
                  <a:lnTo>
                    <a:pt x="1282065" y="900651"/>
                  </a:lnTo>
                  <a:lnTo>
                    <a:pt x="0" y="9006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771288" y="602412"/>
              <a:ext cx="8058592" cy="826006"/>
            </a:xfrm>
            <a:custGeom>
              <a:avLst/>
              <a:gdLst/>
              <a:ahLst/>
              <a:cxnLst/>
              <a:rect l="l" t="t" r="r" b="b"/>
              <a:pathLst>
                <a:path w="8058592" h="826006">
                  <a:moveTo>
                    <a:pt x="0" y="0"/>
                  </a:moveTo>
                  <a:lnTo>
                    <a:pt x="8058591" y="0"/>
                  </a:lnTo>
                  <a:lnTo>
                    <a:pt x="8058591" y="826006"/>
                  </a:lnTo>
                  <a:lnTo>
                    <a:pt x="0" y="8260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462187" y="4253028"/>
              <a:ext cx="5341439" cy="547498"/>
            </a:xfrm>
            <a:custGeom>
              <a:avLst/>
              <a:gdLst/>
              <a:ahLst/>
              <a:cxnLst/>
              <a:rect l="l" t="t" r="r" b="b"/>
              <a:pathLst>
                <a:path w="5341439" h="547498">
                  <a:moveTo>
                    <a:pt x="0" y="0"/>
                  </a:moveTo>
                  <a:lnTo>
                    <a:pt x="5341439" y="0"/>
                  </a:lnTo>
                  <a:lnTo>
                    <a:pt x="5341439" y="547497"/>
                  </a:lnTo>
                  <a:lnTo>
                    <a:pt x="0" y="5474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2113332" y="6120842"/>
              <a:ext cx="10694716" cy="1096208"/>
            </a:xfrm>
            <a:custGeom>
              <a:avLst/>
              <a:gdLst/>
              <a:ahLst/>
              <a:cxnLst/>
              <a:rect l="l" t="t" r="r" b="b"/>
              <a:pathLst>
                <a:path w="10694716" h="1096208">
                  <a:moveTo>
                    <a:pt x="0" y="0"/>
                  </a:moveTo>
                  <a:lnTo>
                    <a:pt x="10694715" y="0"/>
                  </a:lnTo>
                  <a:lnTo>
                    <a:pt x="10694715" y="1096208"/>
                  </a:lnTo>
                  <a:lnTo>
                    <a:pt x="0" y="10962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grpSp>
        <p:nvGrpSpPr>
          <p:cNvPr id="12" name="Group 12"/>
          <p:cNvGrpSpPr/>
          <p:nvPr/>
        </p:nvGrpSpPr>
        <p:grpSpPr>
          <a:xfrm>
            <a:off x="2583619" y="252369"/>
            <a:ext cx="7024763" cy="756836"/>
            <a:chOff x="0" y="0"/>
            <a:chExt cx="14049526" cy="1513672"/>
          </a:xfrm>
        </p:grpSpPr>
        <p:grpSp>
          <p:nvGrpSpPr>
            <p:cNvPr id="13" name="Group 13"/>
            <p:cNvGrpSpPr/>
            <p:nvPr/>
          </p:nvGrpSpPr>
          <p:grpSpPr>
            <a:xfrm>
              <a:off x="0" y="0"/>
              <a:ext cx="14049526" cy="1513672"/>
              <a:chOff x="0" y="0"/>
              <a:chExt cx="31351469" cy="3377753"/>
            </a:xfrm>
          </p:grpSpPr>
          <p:sp>
            <p:nvSpPr>
              <p:cNvPr id="14" name="Freeform 14"/>
              <p:cNvSpPr/>
              <p:nvPr/>
            </p:nvSpPr>
            <p:spPr>
              <a:xfrm>
                <a:off x="0" y="0"/>
                <a:ext cx="31351469" cy="3476813"/>
              </a:xfrm>
              <a:custGeom>
                <a:avLst/>
                <a:gdLst/>
                <a:ahLst/>
                <a:cxnLst/>
                <a:rect l="l" t="t" r="r" b="b"/>
                <a:pathLst>
                  <a:path w="31351469" h="3476813">
                    <a:moveTo>
                      <a:pt x="30729169" y="2906583"/>
                    </a:moveTo>
                    <a:cubicBezTo>
                      <a:pt x="30729169" y="2900233"/>
                      <a:pt x="30730441" y="2895154"/>
                      <a:pt x="30730441" y="2887533"/>
                    </a:cubicBezTo>
                    <a:lnTo>
                      <a:pt x="30730441" y="490220"/>
                    </a:lnTo>
                    <a:cubicBezTo>
                      <a:pt x="30730441" y="220980"/>
                      <a:pt x="30520891" y="0"/>
                      <a:pt x="30264348" y="0"/>
                    </a:cubicBezTo>
                    <a:lnTo>
                      <a:pt x="467360" y="0"/>
                    </a:lnTo>
                    <a:cubicBezTo>
                      <a:pt x="210820" y="0"/>
                      <a:pt x="0" y="220980"/>
                      <a:pt x="0" y="490220"/>
                    </a:cubicBezTo>
                    <a:lnTo>
                      <a:pt x="0" y="2887533"/>
                    </a:lnTo>
                    <a:cubicBezTo>
                      <a:pt x="0" y="3156774"/>
                      <a:pt x="209550" y="3377754"/>
                      <a:pt x="466090" y="3377754"/>
                    </a:cubicBezTo>
                    <a:lnTo>
                      <a:pt x="30263080" y="3377754"/>
                    </a:lnTo>
                    <a:cubicBezTo>
                      <a:pt x="30376109" y="3377754"/>
                      <a:pt x="30480248" y="3334574"/>
                      <a:pt x="30560259" y="3264724"/>
                    </a:cubicBezTo>
                    <a:cubicBezTo>
                      <a:pt x="30691069" y="3335843"/>
                      <a:pt x="31003487" y="3476813"/>
                      <a:pt x="31350198" y="3269804"/>
                    </a:cubicBezTo>
                    <a:cubicBezTo>
                      <a:pt x="31351469" y="3269804"/>
                      <a:pt x="31039048" y="3271074"/>
                      <a:pt x="30729169" y="2906583"/>
                    </a:cubicBezTo>
                    <a:close/>
                  </a:path>
                </a:pathLst>
              </a:custGeom>
              <a:solidFill>
                <a:srgbClr val="FFB001"/>
              </a:solidFill>
            </p:spPr>
            <p:txBody>
              <a:bodyPr/>
              <a:lstStyle/>
              <a:p>
                <a:pPr defTabSz="609630"/>
                <a:endParaRPr lang="en-US" sz="1200">
                  <a:solidFill>
                    <a:prstClr val="black"/>
                  </a:solidFill>
                  <a:latin typeface="Calibri"/>
                </a:endParaRPr>
              </a:p>
            </p:txBody>
          </p:sp>
        </p:grpSp>
        <p:sp>
          <p:nvSpPr>
            <p:cNvPr id="15" name="TextBox 15"/>
            <p:cNvSpPr txBox="1"/>
            <p:nvPr/>
          </p:nvSpPr>
          <p:spPr>
            <a:xfrm>
              <a:off x="1206084" y="158008"/>
              <a:ext cx="11637360" cy="1148264"/>
            </a:xfrm>
            <a:prstGeom prst="rect">
              <a:avLst/>
            </a:prstGeom>
          </p:spPr>
          <p:txBody>
            <a:bodyPr lIns="0" tIns="0" rIns="0" bIns="0" rtlCol="0" anchor="t">
              <a:spAutoFit/>
            </a:bodyPr>
            <a:lstStyle/>
            <a:p>
              <a:pPr algn="ctr" defTabSz="609630">
                <a:lnSpc>
                  <a:spcPts val="4666"/>
                </a:lnSpc>
                <a:spcBef>
                  <a:spcPct val="0"/>
                </a:spcBef>
              </a:pPr>
              <a:r>
                <a:rPr lang="en-US" sz="3333" b="1" spc="-33" dirty="0">
                  <a:solidFill>
                    <a:srgbClr val="1F497D">
                      <a:lumMod val="75000"/>
                    </a:srgbClr>
                  </a:solidFill>
                  <a:latin typeface="DM Sans Bold"/>
                  <a:ea typeface="DM Sans Bold"/>
                  <a:cs typeface="DM Sans Bold"/>
                  <a:sym typeface="DM Sans Bold"/>
                </a:rPr>
                <a:t>Citations and signal phrases</a:t>
              </a:r>
            </a:p>
          </p:txBody>
        </p:sp>
      </p:grpSp>
      <p:grpSp>
        <p:nvGrpSpPr>
          <p:cNvPr id="16" name="Group 16"/>
          <p:cNvGrpSpPr/>
          <p:nvPr/>
        </p:nvGrpSpPr>
        <p:grpSpPr>
          <a:xfrm>
            <a:off x="4546936" y="1129840"/>
            <a:ext cx="3098127" cy="575771"/>
            <a:chOff x="0" y="0"/>
            <a:chExt cx="6196255" cy="1151543"/>
          </a:xfrm>
        </p:grpSpPr>
        <p:grpSp>
          <p:nvGrpSpPr>
            <p:cNvPr id="17" name="Group 17"/>
            <p:cNvGrpSpPr/>
            <p:nvPr/>
          </p:nvGrpSpPr>
          <p:grpSpPr>
            <a:xfrm>
              <a:off x="0" y="0"/>
              <a:ext cx="6196255" cy="1151543"/>
              <a:chOff x="0" y="0"/>
              <a:chExt cx="35772748" cy="6648184"/>
            </a:xfrm>
          </p:grpSpPr>
          <p:sp>
            <p:nvSpPr>
              <p:cNvPr id="18" name="Freeform 18"/>
              <p:cNvSpPr/>
              <p:nvPr/>
            </p:nvSpPr>
            <p:spPr>
              <a:xfrm>
                <a:off x="0" y="0"/>
                <a:ext cx="35772750" cy="6747244"/>
              </a:xfrm>
              <a:custGeom>
                <a:avLst/>
                <a:gdLst/>
                <a:ahLst/>
                <a:cxnLst/>
                <a:rect l="l" t="t" r="r" b="b"/>
                <a:pathLst>
                  <a:path w="35772750" h="6747244">
                    <a:moveTo>
                      <a:pt x="35150450" y="6177014"/>
                    </a:moveTo>
                    <a:cubicBezTo>
                      <a:pt x="35150450" y="6170664"/>
                      <a:pt x="35151718" y="6165584"/>
                      <a:pt x="35151718" y="6157964"/>
                    </a:cubicBezTo>
                    <a:lnTo>
                      <a:pt x="35151718" y="490220"/>
                    </a:lnTo>
                    <a:cubicBezTo>
                      <a:pt x="35151718" y="220980"/>
                      <a:pt x="34942168" y="0"/>
                      <a:pt x="34685629" y="0"/>
                    </a:cubicBezTo>
                    <a:lnTo>
                      <a:pt x="467360" y="0"/>
                    </a:lnTo>
                    <a:cubicBezTo>
                      <a:pt x="210820" y="0"/>
                      <a:pt x="0" y="220980"/>
                      <a:pt x="0" y="490220"/>
                    </a:cubicBezTo>
                    <a:lnTo>
                      <a:pt x="0" y="6157964"/>
                    </a:lnTo>
                    <a:cubicBezTo>
                      <a:pt x="0" y="6427204"/>
                      <a:pt x="209550" y="6648184"/>
                      <a:pt x="466090" y="6648184"/>
                    </a:cubicBezTo>
                    <a:lnTo>
                      <a:pt x="34684357" y="6648184"/>
                    </a:lnTo>
                    <a:cubicBezTo>
                      <a:pt x="34797389" y="6648184"/>
                      <a:pt x="34901529" y="6605005"/>
                      <a:pt x="34981539" y="6535155"/>
                    </a:cubicBezTo>
                    <a:cubicBezTo>
                      <a:pt x="35112347" y="6606274"/>
                      <a:pt x="35424768" y="6747244"/>
                      <a:pt x="35771479" y="6540234"/>
                    </a:cubicBezTo>
                    <a:cubicBezTo>
                      <a:pt x="35772750" y="6540234"/>
                      <a:pt x="35460329" y="6541505"/>
                      <a:pt x="35150450" y="6177014"/>
                    </a:cubicBezTo>
                    <a:close/>
                  </a:path>
                </a:pathLst>
              </a:custGeom>
              <a:solidFill>
                <a:srgbClr val="00457C"/>
              </a:solidFill>
            </p:spPr>
            <p:txBody>
              <a:bodyPr/>
              <a:lstStyle/>
              <a:p>
                <a:pPr defTabSz="609630"/>
                <a:endParaRPr lang="en-US" sz="1200">
                  <a:solidFill>
                    <a:prstClr val="black"/>
                  </a:solidFill>
                  <a:latin typeface="Calibri"/>
                </a:endParaRPr>
              </a:p>
            </p:txBody>
          </p:sp>
        </p:grpSp>
        <p:sp>
          <p:nvSpPr>
            <p:cNvPr id="19" name="TextBox 19"/>
            <p:cNvSpPr txBox="1"/>
            <p:nvPr/>
          </p:nvSpPr>
          <p:spPr>
            <a:xfrm>
              <a:off x="9504" y="161020"/>
              <a:ext cx="5957895" cy="783805"/>
            </a:xfrm>
            <a:prstGeom prst="rect">
              <a:avLst/>
            </a:prstGeom>
          </p:spPr>
          <p:txBody>
            <a:bodyPr lIns="0" tIns="0" rIns="0" bIns="0" rtlCol="0" anchor="t">
              <a:spAutoFit/>
            </a:bodyPr>
            <a:lstStyle/>
            <a:p>
              <a:pPr algn="ctr" defTabSz="609630">
                <a:lnSpc>
                  <a:spcPts val="3215"/>
                </a:lnSpc>
                <a:spcBef>
                  <a:spcPct val="0"/>
                </a:spcBef>
              </a:pPr>
              <a:r>
                <a:rPr lang="en-US" sz="2296" b="1">
                  <a:solidFill>
                    <a:srgbClr val="FFFFFF"/>
                  </a:solidFill>
                  <a:latin typeface="DM Sans Bold"/>
                  <a:ea typeface="DM Sans Bold"/>
                  <a:cs typeface="DM Sans Bold"/>
                  <a:sym typeface="DM Sans Bold"/>
                </a:rPr>
                <a:t>The NPS thesis</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457C"/>
        </a:solidFill>
        <a:effectLst/>
      </p:bgPr>
    </p:bg>
    <p:spTree>
      <p:nvGrpSpPr>
        <p:cNvPr id="1" name=""/>
        <p:cNvGrpSpPr/>
        <p:nvPr/>
      </p:nvGrpSpPr>
      <p:grpSpPr>
        <a:xfrm>
          <a:off x="0" y="0"/>
          <a:ext cx="0" cy="0"/>
          <a:chOff x="0" y="0"/>
          <a:chExt cx="0" cy="0"/>
        </a:xfrm>
      </p:grpSpPr>
      <p:grpSp>
        <p:nvGrpSpPr>
          <p:cNvPr id="2" name="Group 2"/>
          <p:cNvGrpSpPr/>
          <p:nvPr/>
        </p:nvGrpSpPr>
        <p:grpSpPr>
          <a:xfrm>
            <a:off x="662153" y="723239"/>
            <a:ext cx="10808819" cy="5840679"/>
            <a:chOff x="0" y="0"/>
            <a:chExt cx="22373953" cy="12090041"/>
          </a:xfrm>
        </p:grpSpPr>
        <p:sp>
          <p:nvSpPr>
            <p:cNvPr id="3" name="Freeform 3"/>
            <p:cNvSpPr/>
            <p:nvPr/>
          </p:nvSpPr>
          <p:spPr>
            <a:xfrm>
              <a:off x="0" y="0"/>
              <a:ext cx="22373954" cy="12090042"/>
            </a:xfrm>
            <a:custGeom>
              <a:avLst/>
              <a:gdLst/>
              <a:ahLst/>
              <a:cxnLst/>
              <a:rect l="l" t="t" r="r" b="b"/>
              <a:pathLst>
                <a:path w="22373954" h="12090042">
                  <a:moveTo>
                    <a:pt x="22249493" y="12090041"/>
                  </a:moveTo>
                  <a:lnTo>
                    <a:pt x="124460" y="12090041"/>
                  </a:lnTo>
                  <a:cubicBezTo>
                    <a:pt x="55880" y="12090041"/>
                    <a:pt x="0" y="12034162"/>
                    <a:pt x="0" y="11965581"/>
                  </a:cubicBezTo>
                  <a:lnTo>
                    <a:pt x="0" y="124460"/>
                  </a:lnTo>
                  <a:cubicBezTo>
                    <a:pt x="0" y="55880"/>
                    <a:pt x="55880" y="0"/>
                    <a:pt x="124460" y="0"/>
                  </a:cubicBezTo>
                  <a:lnTo>
                    <a:pt x="22249493" y="0"/>
                  </a:lnTo>
                  <a:cubicBezTo>
                    <a:pt x="22318073" y="0"/>
                    <a:pt x="22373954" y="55880"/>
                    <a:pt x="22373954" y="124460"/>
                  </a:cubicBezTo>
                  <a:lnTo>
                    <a:pt x="22373954" y="11965581"/>
                  </a:lnTo>
                  <a:cubicBezTo>
                    <a:pt x="22373954" y="12034162"/>
                    <a:pt x="22318073" y="12090042"/>
                    <a:pt x="22249493" y="12090042"/>
                  </a:cubicBezTo>
                  <a:close/>
                </a:path>
              </a:pathLst>
            </a:custGeom>
            <a:solidFill>
              <a:srgbClr val="00457C"/>
            </a:solidFill>
          </p:spPr>
          <p:txBody>
            <a:bodyPr/>
            <a:lstStyle/>
            <a:p>
              <a:pPr defTabSz="609630"/>
              <a:endParaRPr lang="en-US" sz="1200" dirty="0">
                <a:solidFill>
                  <a:prstClr val="black"/>
                </a:solidFill>
                <a:latin typeface="Calibri"/>
              </a:endParaRPr>
            </a:p>
          </p:txBody>
        </p:sp>
      </p:grpSp>
      <p:grpSp>
        <p:nvGrpSpPr>
          <p:cNvPr id="4" name="Group 4"/>
          <p:cNvGrpSpPr/>
          <p:nvPr/>
        </p:nvGrpSpPr>
        <p:grpSpPr>
          <a:xfrm>
            <a:off x="2583619" y="294082"/>
            <a:ext cx="7024763" cy="756836"/>
            <a:chOff x="0" y="0"/>
            <a:chExt cx="14049526" cy="1513672"/>
          </a:xfrm>
        </p:grpSpPr>
        <p:grpSp>
          <p:nvGrpSpPr>
            <p:cNvPr id="5" name="Group 5"/>
            <p:cNvGrpSpPr/>
            <p:nvPr/>
          </p:nvGrpSpPr>
          <p:grpSpPr>
            <a:xfrm>
              <a:off x="0" y="0"/>
              <a:ext cx="14049526" cy="1513672"/>
              <a:chOff x="0" y="0"/>
              <a:chExt cx="31351469" cy="3377753"/>
            </a:xfrm>
          </p:grpSpPr>
          <p:sp>
            <p:nvSpPr>
              <p:cNvPr id="6" name="Freeform 6"/>
              <p:cNvSpPr/>
              <p:nvPr/>
            </p:nvSpPr>
            <p:spPr>
              <a:xfrm>
                <a:off x="0" y="0"/>
                <a:ext cx="31351469" cy="3476813"/>
              </a:xfrm>
              <a:custGeom>
                <a:avLst/>
                <a:gdLst/>
                <a:ahLst/>
                <a:cxnLst/>
                <a:rect l="l" t="t" r="r" b="b"/>
                <a:pathLst>
                  <a:path w="31351469" h="3476813">
                    <a:moveTo>
                      <a:pt x="30729169" y="2906583"/>
                    </a:moveTo>
                    <a:cubicBezTo>
                      <a:pt x="30729169" y="2900233"/>
                      <a:pt x="30730441" y="2895154"/>
                      <a:pt x="30730441" y="2887533"/>
                    </a:cubicBezTo>
                    <a:lnTo>
                      <a:pt x="30730441" y="490220"/>
                    </a:lnTo>
                    <a:cubicBezTo>
                      <a:pt x="30730441" y="220980"/>
                      <a:pt x="30520891" y="0"/>
                      <a:pt x="30264348" y="0"/>
                    </a:cubicBezTo>
                    <a:lnTo>
                      <a:pt x="467360" y="0"/>
                    </a:lnTo>
                    <a:cubicBezTo>
                      <a:pt x="210820" y="0"/>
                      <a:pt x="0" y="220980"/>
                      <a:pt x="0" y="490220"/>
                    </a:cubicBezTo>
                    <a:lnTo>
                      <a:pt x="0" y="2887533"/>
                    </a:lnTo>
                    <a:cubicBezTo>
                      <a:pt x="0" y="3156774"/>
                      <a:pt x="209550" y="3377754"/>
                      <a:pt x="466090" y="3377754"/>
                    </a:cubicBezTo>
                    <a:lnTo>
                      <a:pt x="30263080" y="3377754"/>
                    </a:lnTo>
                    <a:cubicBezTo>
                      <a:pt x="30376109" y="3377754"/>
                      <a:pt x="30480248" y="3334574"/>
                      <a:pt x="30560259" y="3264724"/>
                    </a:cubicBezTo>
                    <a:cubicBezTo>
                      <a:pt x="30691069" y="3335843"/>
                      <a:pt x="31003487" y="3476813"/>
                      <a:pt x="31350198" y="3269804"/>
                    </a:cubicBezTo>
                    <a:cubicBezTo>
                      <a:pt x="31351469" y="3269804"/>
                      <a:pt x="31039048" y="3271074"/>
                      <a:pt x="30729169" y="2906583"/>
                    </a:cubicBezTo>
                    <a:close/>
                  </a:path>
                </a:pathLst>
              </a:custGeom>
              <a:solidFill>
                <a:srgbClr val="6C9E3F"/>
              </a:solidFill>
            </p:spPr>
            <p:txBody>
              <a:bodyPr/>
              <a:lstStyle/>
              <a:p>
                <a:pPr defTabSz="609630"/>
                <a:endParaRPr lang="en-US" sz="1200">
                  <a:solidFill>
                    <a:prstClr val="black"/>
                  </a:solidFill>
                  <a:latin typeface="Calibri"/>
                </a:endParaRPr>
              </a:p>
            </p:txBody>
          </p:sp>
        </p:grpSp>
        <p:sp>
          <p:nvSpPr>
            <p:cNvPr id="7" name="TextBox 7"/>
            <p:cNvSpPr txBox="1"/>
            <p:nvPr/>
          </p:nvSpPr>
          <p:spPr>
            <a:xfrm>
              <a:off x="1206084" y="158008"/>
              <a:ext cx="11637360" cy="1148264"/>
            </a:xfrm>
            <a:prstGeom prst="rect">
              <a:avLst/>
            </a:prstGeom>
          </p:spPr>
          <p:txBody>
            <a:bodyPr lIns="0" tIns="0" rIns="0" bIns="0" rtlCol="0" anchor="t">
              <a:spAutoFit/>
            </a:bodyPr>
            <a:lstStyle/>
            <a:p>
              <a:pPr algn="ctr" defTabSz="609630">
                <a:lnSpc>
                  <a:spcPts val="4666"/>
                </a:lnSpc>
                <a:spcBef>
                  <a:spcPct val="0"/>
                </a:spcBef>
              </a:pPr>
              <a:r>
                <a:rPr lang="en-US" sz="3333" b="1" spc="-33">
                  <a:solidFill>
                    <a:srgbClr val="FFFFFF"/>
                  </a:solidFill>
                  <a:latin typeface="DM Sans Bold"/>
                  <a:ea typeface="DM Sans Bold"/>
                  <a:cs typeface="DM Sans Bold"/>
                  <a:sym typeface="DM Sans Bold"/>
                </a:rPr>
                <a:t>iThenticate report</a:t>
              </a:r>
            </a:p>
          </p:txBody>
        </p:sp>
      </p:grpSp>
      <p:grpSp>
        <p:nvGrpSpPr>
          <p:cNvPr id="8" name="Group 8"/>
          <p:cNvGrpSpPr/>
          <p:nvPr/>
        </p:nvGrpSpPr>
        <p:grpSpPr>
          <a:xfrm>
            <a:off x="4546936" y="1171553"/>
            <a:ext cx="3098127" cy="575771"/>
            <a:chOff x="0" y="0"/>
            <a:chExt cx="6196255" cy="1151543"/>
          </a:xfrm>
        </p:grpSpPr>
        <p:grpSp>
          <p:nvGrpSpPr>
            <p:cNvPr id="9" name="Group 9"/>
            <p:cNvGrpSpPr/>
            <p:nvPr/>
          </p:nvGrpSpPr>
          <p:grpSpPr>
            <a:xfrm>
              <a:off x="0" y="0"/>
              <a:ext cx="6196255" cy="1151543"/>
              <a:chOff x="0" y="0"/>
              <a:chExt cx="35772748" cy="6648184"/>
            </a:xfrm>
          </p:grpSpPr>
          <p:sp>
            <p:nvSpPr>
              <p:cNvPr id="10" name="Freeform 10"/>
              <p:cNvSpPr/>
              <p:nvPr/>
            </p:nvSpPr>
            <p:spPr>
              <a:xfrm>
                <a:off x="0" y="0"/>
                <a:ext cx="35772750" cy="6747244"/>
              </a:xfrm>
              <a:custGeom>
                <a:avLst/>
                <a:gdLst/>
                <a:ahLst/>
                <a:cxnLst/>
                <a:rect l="l" t="t" r="r" b="b"/>
                <a:pathLst>
                  <a:path w="35772750" h="6747244">
                    <a:moveTo>
                      <a:pt x="35150450" y="6177014"/>
                    </a:moveTo>
                    <a:cubicBezTo>
                      <a:pt x="35150450" y="6170664"/>
                      <a:pt x="35151718" y="6165584"/>
                      <a:pt x="35151718" y="6157964"/>
                    </a:cubicBezTo>
                    <a:lnTo>
                      <a:pt x="35151718" y="490220"/>
                    </a:lnTo>
                    <a:cubicBezTo>
                      <a:pt x="35151718" y="220980"/>
                      <a:pt x="34942168" y="0"/>
                      <a:pt x="34685629" y="0"/>
                    </a:cubicBezTo>
                    <a:lnTo>
                      <a:pt x="467360" y="0"/>
                    </a:lnTo>
                    <a:cubicBezTo>
                      <a:pt x="210820" y="0"/>
                      <a:pt x="0" y="220980"/>
                      <a:pt x="0" y="490220"/>
                    </a:cubicBezTo>
                    <a:lnTo>
                      <a:pt x="0" y="6157964"/>
                    </a:lnTo>
                    <a:cubicBezTo>
                      <a:pt x="0" y="6427204"/>
                      <a:pt x="209550" y="6648184"/>
                      <a:pt x="466090" y="6648184"/>
                    </a:cubicBezTo>
                    <a:lnTo>
                      <a:pt x="34684357" y="6648184"/>
                    </a:lnTo>
                    <a:cubicBezTo>
                      <a:pt x="34797389" y="6648184"/>
                      <a:pt x="34901529" y="6605005"/>
                      <a:pt x="34981539" y="6535155"/>
                    </a:cubicBezTo>
                    <a:cubicBezTo>
                      <a:pt x="35112347" y="6606274"/>
                      <a:pt x="35424768" y="6747244"/>
                      <a:pt x="35771479" y="6540234"/>
                    </a:cubicBezTo>
                    <a:cubicBezTo>
                      <a:pt x="35772750" y="6540234"/>
                      <a:pt x="35460329" y="6541505"/>
                      <a:pt x="35150450" y="6177014"/>
                    </a:cubicBezTo>
                    <a:close/>
                  </a:path>
                </a:pathLst>
              </a:custGeom>
              <a:solidFill>
                <a:srgbClr val="00457C"/>
              </a:solidFill>
            </p:spPr>
            <p:txBody>
              <a:bodyPr/>
              <a:lstStyle/>
              <a:p>
                <a:pPr defTabSz="609630"/>
                <a:endParaRPr lang="en-US" sz="1200">
                  <a:solidFill>
                    <a:prstClr val="black"/>
                  </a:solidFill>
                  <a:latin typeface="Calibri"/>
                </a:endParaRPr>
              </a:p>
            </p:txBody>
          </p:sp>
        </p:grpSp>
        <p:sp>
          <p:nvSpPr>
            <p:cNvPr id="11" name="TextBox 11"/>
            <p:cNvSpPr txBox="1"/>
            <p:nvPr/>
          </p:nvSpPr>
          <p:spPr>
            <a:xfrm>
              <a:off x="9504" y="161020"/>
              <a:ext cx="5957895" cy="783805"/>
            </a:xfrm>
            <a:prstGeom prst="rect">
              <a:avLst/>
            </a:prstGeom>
          </p:spPr>
          <p:txBody>
            <a:bodyPr lIns="0" tIns="0" rIns="0" bIns="0" rtlCol="0" anchor="t">
              <a:spAutoFit/>
            </a:bodyPr>
            <a:lstStyle/>
            <a:p>
              <a:pPr algn="ctr" defTabSz="609630">
                <a:lnSpc>
                  <a:spcPts val="3215"/>
                </a:lnSpc>
                <a:spcBef>
                  <a:spcPct val="0"/>
                </a:spcBef>
              </a:pPr>
              <a:r>
                <a:rPr lang="en-US" sz="2296" b="1" dirty="0">
                  <a:solidFill>
                    <a:srgbClr val="FFFFFF"/>
                  </a:solidFill>
                  <a:latin typeface="DM Sans Bold"/>
                  <a:ea typeface="DM Sans Bold"/>
                  <a:cs typeface="DM Sans Bold"/>
                  <a:sym typeface="DM Sans Bold"/>
                </a:rPr>
                <a:t>The same thesis</a:t>
              </a:r>
            </a:p>
          </p:txBody>
        </p:sp>
      </p:grpSp>
      <p:sp>
        <p:nvSpPr>
          <p:cNvPr id="12" name="Freeform 12"/>
          <p:cNvSpPr/>
          <p:nvPr/>
        </p:nvSpPr>
        <p:spPr>
          <a:xfrm>
            <a:off x="1250847" y="1837293"/>
            <a:ext cx="9631431" cy="4504417"/>
          </a:xfrm>
          <a:custGeom>
            <a:avLst/>
            <a:gdLst/>
            <a:ahLst/>
            <a:cxnLst/>
            <a:rect l="l" t="t" r="r" b="b"/>
            <a:pathLst>
              <a:path w="14447146" h="6756626">
                <a:moveTo>
                  <a:pt x="0" y="0"/>
                </a:moveTo>
                <a:lnTo>
                  <a:pt x="14447145" y="0"/>
                </a:lnTo>
                <a:lnTo>
                  <a:pt x="14447145" y="6756626"/>
                </a:lnTo>
                <a:lnTo>
                  <a:pt x="0" y="6756626"/>
                </a:lnTo>
                <a:lnTo>
                  <a:pt x="0" y="0"/>
                </a:lnTo>
                <a:close/>
              </a:path>
            </a:pathLst>
          </a:custGeom>
          <a:blipFill>
            <a:blip r:embed="rId2"/>
            <a:stretch>
              <a:fillRect l="-1319" t="-2678" r="-1319" b="-3964"/>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457C"/>
        </a:solidFill>
        <a:effectLst/>
      </p:bgPr>
    </p:bg>
    <p:spTree>
      <p:nvGrpSpPr>
        <p:cNvPr id="1" name=""/>
        <p:cNvGrpSpPr/>
        <p:nvPr/>
      </p:nvGrpSpPr>
      <p:grpSpPr>
        <a:xfrm>
          <a:off x="0" y="0"/>
          <a:ext cx="0" cy="0"/>
          <a:chOff x="0" y="0"/>
          <a:chExt cx="0" cy="0"/>
        </a:xfrm>
      </p:grpSpPr>
      <p:grpSp>
        <p:nvGrpSpPr>
          <p:cNvPr id="2" name="Group 2"/>
          <p:cNvGrpSpPr/>
          <p:nvPr/>
        </p:nvGrpSpPr>
        <p:grpSpPr>
          <a:xfrm>
            <a:off x="4294806" y="658270"/>
            <a:ext cx="7499487" cy="5823829"/>
            <a:chOff x="0" y="0"/>
            <a:chExt cx="5986500" cy="4648898"/>
          </a:xfrm>
        </p:grpSpPr>
        <p:sp>
          <p:nvSpPr>
            <p:cNvPr id="3" name="Freeform 3"/>
            <p:cNvSpPr/>
            <p:nvPr/>
          </p:nvSpPr>
          <p:spPr>
            <a:xfrm>
              <a:off x="0" y="0"/>
              <a:ext cx="5986500" cy="4648898"/>
            </a:xfrm>
            <a:custGeom>
              <a:avLst/>
              <a:gdLst/>
              <a:ahLst/>
              <a:cxnLst/>
              <a:rect l="l" t="t" r="r" b="b"/>
              <a:pathLst>
                <a:path w="5986500" h="4648898">
                  <a:moveTo>
                    <a:pt x="5862040" y="4648898"/>
                  </a:moveTo>
                  <a:lnTo>
                    <a:pt x="124460" y="4648898"/>
                  </a:lnTo>
                  <a:cubicBezTo>
                    <a:pt x="55880" y="4648898"/>
                    <a:pt x="0" y="4593018"/>
                    <a:pt x="0" y="4524438"/>
                  </a:cubicBezTo>
                  <a:lnTo>
                    <a:pt x="0" y="124460"/>
                  </a:lnTo>
                  <a:cubicBezTo>
                    <a:pt x="0" y="55880"/>
                    <a:pt x="55880" y="0"/>
                    <a:pt x="124460" y="0"/>
                  </a:cubicBezTo>
                  <a:lnTo>
                    <a:pt x="5862041" y="0"/>
                  </a:lnTo>
                  <a:cubicBezTo>
                    <a:pt x="5930621" y="0"/>
                    <a:pt x="5986500" y="55880"/>
                    <a:pt x="5986500" y="124460"/>
                  </a:cubicBezTo>
                  <a:lnTo>
                    <a:pt x="5986500" y="4524439"/>
                  </a:lnTo>
                  <a:cubicBezTo>
                    <a:pt x="5986500" y="4593018"/>
                    <a:pt x="5930621" y="4648898"/>
                    <a:pt x="5862041" y="4648898"/>
                  </a:cubicBezTo>
                  <a:close/>
                </a:path>
              </a:pathLst>
            </a:custGeom>
            <a:solidFill>
              <a:srgbClr val="00457C"/>
            </a:solidFill>
          </p:spPr>
          <p:txBody>
            <a:bodyPr/>
            <a:lstStyle/>
            <a:p>
              <a:pPr defTabSz="609630"/>
              <a:endParaRPr lang="en-US" sz="1200">
                <a:solidFill>
                  <a:prstClr val="black"/>
                </a:solidFill>
                <a:latin typeface="Calibri"/>
              </a:endParaRPr>
            </a:p>
          </p:txBody>
        </p:sp>
      </p:grpSp>
      <p:grpSp>
        <p:nvGrpSpPr>
          <p:cNvPr id="4" name="Group 4"/>
          <p:cNvGrpSpPr/>
          <p:nvPr/>
        </p:nvGrpSpPr>
        <p:grpSpPr>
          <a:xfrm rot="-10800000">
            <a:off x="5588000" y="2243492"/>
            <a:ext cx="5115749" cy="798319"/>
            <a:chOff x="0" y="0"/>
            <a:chExt cx="21001538" cy="3277318"/>
          </a:xfrm>
        </p:grpSpPr>
        <p:sp>
          <p:nvSpPr>
            <p:cNvPr id="5" name="Freeform 5"/>
            <p:cNvSpPr/>
            <p:nvPr/>
          </p:nvSpPr>
          <p:spPr>
            <a:xfrm>
              <a:off x="0" y="0"/>
              <a:ext cx="21001538" cy="3376378"/>
            </a:xfrm>
            <a:custGeom>
              <a:avLst/>
              <a:gdLst/>
              <a:ahLst/>
              <a:cxnLst/>
              <a:rect l="l" t="t" r="r" b="b"/>
              <a:pathLst>
                <a:path w="21001538" h="3376378">
                  <a:moveTo>
                    <a:pt x="20379238" y="2806148"/>
                  </a:moveTo>
                  <a:cubicBezTo>
                    <a:pt x="20379238" y="2799798"/>
                    <a:pt x="20380508" y="2794718"/>
                    <a:pt x="20380508" y="2787098"/>
                  </a:cubicBezTo>
                  <a:lnTo>
                    <a:pt x="20380508" y="490220"/>
                  </a:lnTo>
                  <a:cubicBezTo>
                    <a:pt x="20380508" y="220980"/>
                    <a:pt x="20170958" y="0"/>
                    <a:pt x="19914419" y="0"/>
                  </a:cubicBezTo>
                  <a:lnTo>
                    <a:pt x="467360" y="0"/>
                  </a:lnTo>
                  <a:cubicBezTo>
                    <a:pt x="210820" y="0"/>
                    <a:pt x="0" y="220980"/>
                    <a:pt x="0" y="490220"/>
                  </a:cubicBezTo>
                  <a:lnTo>
                    <a:pt x="0" y="2787098"/>
                  </a:lnTo>
                  <a:cubicBezTo>
                    <a:pt x="0" y="3056338"/>
                    <a:pt x="209550" y="3277318"/>
                    <a:pt x="466090" y="3277318"/>
                  </a:cubicBezTo>
                  <a:lnTo>
                    <a:pt x="19913147" y="3277318"/>
                  </a:lnTo>
                  <a:cubicBezTo>
                    <a:pt x="20026178" y="3277318"/>
                    <a:pt x="20130317" y="3234138"/>
                    <a:pt x="20210328" y="3164288"/>
                  </a:cubicBezTo>
                  <a:cubicBezTo>
                    <a:pt x="20341138" y="3235408"/>
                    <a:pt x="20653558" y="3376378"/>
                    <a:pt x="21000267" y="3169368"/>
                  </a:cubicBezTo>
                  <a:cubicBezTo>
                    <a:pt x="21001538" y="3169368"/>
                    <a:pt x="20689119" y="3170638"/>
                    <a:pt x="20379238" y="2806148"/>
                  </a:cubicBezTo>
                  <a:close/>
                </a:path>
              </a:pathLst>
            </a:custGeom>
            <a:solidFill>
              <a:srgbClr val="6C9E3F"/>
            </a:solidFill>
          </p:spPr>
          <p:txBody>
            <a:bodyPr/>
            <a:lstStyle/>
            <a:p>
              <a:pPr defTabSz="609630"/>
              <a:endParaRPr lang="en-US" sz="1200">
                <a:solidFill>
                  <a:prstClr val="black"/>
                </a:solidFill>
                <a:latin typeface="Calibri"/>
              </a:endParaRPr>
            </a:p>
          </p:txBody>
        </p:sp>
      </p:grpSp>
      <p:grpSp>
        <p:nvGrpSpPr>
          <p:cNvPr id="6" name="Group 6"/>
          <p:cNvGrpSpPr/>
          <p:nvPr/>
        </p:nvGrpSpPr>
        <p:grpSpPr>
          <a:xfrm>
            <a:off x="602487" y="2574571"/>
            <a:ext cx="272415" cy="272415"/>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3"/>
            </a:solidFill>
          </p:spPr>
          <p:txBody>
            <a:bodyPr/>
            <a:lstStyle/>
            <a:p>
              <a:pPr defTabSz="609630"/>
              <a:endParaRPr lang="en-US" sz="1200">
                <a:solidFill>
                  <a:prstClr val="black"/>
                </a:solidFill>
                <a:latin typeface="Calibri"/>
              </a:endParaRPr>
            </a:p>
          </p:txBody>
        </p:sp>
      </p:grpSp>
      <p:grpSp>
        <p:nvGrpSpPr>
          <p:cNvPr id="8" name="Group 8"/>
          <p:cNvGrpSpPr/>
          <p:nvPr/>
        </p:nvGrpSpPr>
        <p:grpSpPr>
          <a:xfrm>
            <a:off x="602487" y="3099856"/>
            <a:ext cx="272415" cy="273755"/>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3"/>
            </a:solidFill>
          </p:spPr>
          <p:txBody>
            <a:bodyPr/>
            <a:lstStyle/>
            <a:p>
              <a:pPr defTabSz="609630"/>
              <a:endParaRPr lang="en-US" sz="1200">
                <a:solidFill>
                  <a:prstClr val="black"/>
                </a:solidFill>
                <a:latin typeface="Calibri"/>
              </a:endParaRPr>
            </a:p>
          </p:txBody>
        </p:sp>
      </p:grpSp>
      <p:grpSp>
        <p:nvGrpSpPr>
          <p:cNvPr id="10" name="Group 10"/>
          <p:cNvGrpSpPr/>
          <p:nvPr/>
        </p:nvGrpSpPr>
        <p:grpSpPr>
          <a:xfrm>
            <a:off x="602487" y="3625811"/>
            <a:ext cx="272415" cy="273755"/>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3"/>
            </a:solidFill>
          </p:spPr>
          <p:txBody>
            <a:bodyPr/>
            <a:lstStyle/>
            <a:p>
              <a:pPr defTabSz="609630"/>
              <a:endParaRPr lang="en-US" sz="1200">
                <a:solidFill>
                  <a:prstClr val="black"/>
                </a:solidFill>
                <a:latin typeface="Calibri"/>
              </a:endParaRPr>
            </a:p>
          </p:txBody>
        </p:sp>
      </p:grpSp>
      <p:grpSp>
        <p:nvGrpSpPr>
          <p:cNvPr id="12" name="Group 12"/>
          <p:cNvGrpSpPr/>
          <p:nvPr/>
        </p:nvGrpSpPr>
        <p:grpSpPr>
          <a:xfrm>
            <a:off x="602487" y="4151767"/>
            <a:ext cx="272415" cy="273755"/>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3"/>
            </a:solidFill>
          </p:spPr>
          <p:txBody>
            <a:bodyPr/>
            <a:lstStyle/>
            <a:p>
              <a:pPr defTabSz="609630"/>
              <a:endParaRPr lang="en-US" sz="1200">
                <a:solidFill>
                  <a:prstClr val="black"/>
                </a:solidFill>
                <a:latin typeface="Calibri"/>
              </a:endParaRPr>
            </a:p>
          </p:txBody>
        </p:sp>
      </p:grpSp>
      <p:sp>
        <p:nvSpPr>
          <p:cNvPr id="14" name="Freeform 14"/>
          <p:cNvSpPr/>
          <p:nvPr/>
        </p:nvSpPr>
        <p:spPr>
          <a:xfrm>
            <a:off x="4663536" y="3229782"/>
            <a:ext cx="6977942" cy="2926114"/>
          </a:xfrm>
          <a:custGeom>
            <a:avLst/>
            <a:gdLst/>
            <a:ahLst/>
            <a:cxnLst/>
            <a:rect l="l" t="t" r="r" b="b"/>
            <a:pathLst>
              <a:path w="10466913" h="7620263">
                <a:moveTo>
                  <a:pt x="0" y="0"/>
                </a:moveTo>
                <a:lnTo>
                  <a:pt x="10466913" y="0"/>
                </a:lnTo>
                <a:lnTo>
                  <a:pt x="10466913" y="7620263"/>
                </a:lnTo>
                <a:lnTo>
                  <a:pt x="0" y="7620263"/>
                </a:lnTo>
                <a:lnTo>
                  <a:pt x="0" y="0"/>
                </a:lnTo>
                <a:close/>
              </a:path>
            </a:pathLst>
          </a:custGeom>
          <a:blipFill>
            <a:blip r:embed="rId2"/>
            <a:stretch>
              <a:fillRect t="1" b="-73615"/>
            </a:stretch>
          </a:blipFill>
        </p:spPr>
        <p:txBody>
          <a:bodyPr/>
          <a:lstStyle/>
          <a:p>
            <a:pPr defTabSz="609630"/>
            <a:endParaRPr lang="en-US" sz="1200" dirty="0">
              <a:solidFill>
                <a:prstClr val="black"/>
              </a:solidFill>
              <a:latin typeface="Calibri"/>
            </a:endParaRPr>
          </a:p>
        </p:txBody>
      </p:sp>
      <p:grpSp>
        <p:nvGrpSpPr>
          <p:cNvPr id="15" name="Group 15"/>
          <p:cNvGrpSpPr/>
          <p:nvPr/>
        </p:nvGrpSpPr>
        <p:grpSpPr>
          <a:xfrm>
            <a:off x="4908756" y="3772709"/>
            <a:ext cx="6435583" cy="911301"/>
            <a:chOff x="0" y="0"/>
            <a:chExt cx="2542453" cy="360020"/>
          </a:xfrm>
        </p:grpSpPr>
        <p:sp>
          <p:nvSpPr>
            <p:cNvPr id="16" name="Freeform 16"/>
            <p:cNvSpPr/>
            <p:nvPr/>
          </p:nvSpPr>
          <p:spPr>
            <a:xfrm>
              <a:off x="0" y="0"/>
              <a:ext cx="2542453" cy="360020"/>
            </a:xfrm>
            <a:custGeom>
              <a:avLst/>
              <a:gdLst/>
              <a:ahLst/>
              <a:cxnLst/>
              <a:rect l="l" t="t" r="r" b="b"/>
              <a:pathLst>
                <a:path w="2542453" h="360020">
                  <a:moveTo>
                    <a:pt x="0" y="0"/>
                  </a:moveTo>
                  <a:lnTo>
                    <a:pt x="2542453" y="0"/>
                  </a:lnTo>
                  <a:lnTo>
                    <a:pt x="2542453" y="360020"/>
                  </a:lnTo>
                  <a:lnTo>
                    <a:pt x="0" y="360020"/>
                  </a:lnTo>
                  <a:close/>
                </a:path>
              </a:pathLst>
            </a:custGeom>
            <a:solidFill>
              <a:srgbClr val="6C9E3F">
                <a:alpha val="40000"/>
              </a:srgbClr>
            </a:solidFill>
          </p:spPr>
          <p:txBody>
            <a:bodyPr/>
            <a:lstStyle/>
            <a:p>
              <a:pPr defTabSz="609630"/>
              <a:endParaRPr lang="en-US" sz="1200" dirty="0">
                <a:solidFill>
                  <a:prstClr val="black"/>
                </a:solidFill>
                <a:latin typeface="Calibri"/>
              </a:endParaRPr>
            </a:p>
          </p:txBody>
        </p:sp>
        <p:sp>
          <p:nvSpPr>
            <p:cNvPr id="17" name="TextBox 17"/>
            <p:cNvSpPr txBox="1"/>
            <p:nvPr/>
          </p:nvSpPr>
          <p:spPr>
            <a:xfrm>
              <a:off x="0" y="-47625"/>
              <a:ext cx="2542453" cy="407645"/>
            </a:xfrm>
            <a:prstGeom prst="rect">
              <a:avLst/>
            </a:prstGeom>
          </p:spPr>
          <p:txBody>
            <a:bodyPr lIns="33867" tIns="33867" rIns="33867" bIns="33867" rtlCol="0" anchor="ctr"/>
            <a:lstStyle/>
            <a:p>
              <a:pPr algn="ctr" defTabSz="609630">
                <a:lnSpc>
                  <a:spcPts val="2237"/>
                </a:lnSpc>
              </a:pPr>
              <a:endParaRPr sz="1200">
                <a:solidFill>
                  <a:prstClr val="black"/>
                </a:solidFill>
                <a:latin typeface="Calibri"/>
              </a:endParaRPr>
            </a:p>
          </p:txBody>
        </p:sp>
      </p:grpSp>
      <p:sp>
        <p:nvSpPr>
          <p:cNvPr id="18" name="TextBox 18"/>
          <p:cNvSpPr txBox="1"/>
          <p:nvPr/>
        </p:nvSpPr>
        <p:spPr>
          <a:xfrm>
            <a:off x="1102263" y="2543138"/>
            <a:ext cx="2919301" cy="306366"/>
          </a:xfrm>
          <a:prstGeom prst="rect">
            <a:avLst/>
          </a:prstGeom>
        </p:spPr>
        <p:txBody>
          <a:bodyPr lIns="0" tIns="0" rIns="0" bIns="0" rtlCol="0" anchor="t">
            <a:spAutoFit/>
          </a:bodyPr>
          <a:lstStyle/>
          <a:p>
            <a:pPr defTabSz="609630">
              <a:lnSpc>
                <a:spcPts val="2519"/>
              </a:lnSpc>
            </a:pPr>
            <a:r>
              <a:rPr lang="en-US" sz="1799" b="1" dirty="0" err="1">
                <a:solidFill>
                  <a:prstClr val="white"/>
                </a:solidFill>
                <a:latin typeface="DM Sans Bold"/>
                <a:ea typeface="DM Sans Bold"/>
                <a:cs typeface="DM Sans Bold"/>
                <a:sym typeface="DM Sans Bold"/>
              </a:rPr>
              <a:t>Arpprox</a:t>
            </a:r>
            <a:r>
              <a:rPr lang="en-US" sz="1799" b="1" dirty="0">
                <a:solidFill>
                  <a:prstClr val="white"/>
                </a:solidFill>
                <a:latin typeface="DM Sans Bold"/>
                <a:ea typeface="DM Sans Bold"/>
                <a:cs typeface="DM Sans Bold"/>
                <a:sym typeface="DM Sans Bold"/>
              </a:rPr>
              <a:t>. 5+ words</a:t>
            </a:r>
          </a:p>
        </p:txBody>
      </p:sp>
      <p:sp>
        <p:nvSpPr>
          <p:cNvPr id="19" name="TextBox 19"/>
          <p:cNvSpPr txBox="1"/>
          <p:nvPr/>
        </p:nvSpPr>
        <p:spPr>
          <a:xfrm>
            <a:off x="1102263" y="3069094"/>
            <a:ext cx="3162477" cy="303416"/>
          </a:xfrm>
          <a:prstGeom prst="rect">
            <a:avLst/>
          </a:prstGeom>
        </p:spPr>
        <p:txBody>
          <a:bodyPr lIns="0" tIns="0" rIns="0" bIns="0" rtlCol="0" anchor="t">
            <a:spAutoFit/>
          </a:bodyPr>
          <a:lstStyle/>
          <a:p>
            <a:pPr defTabSz="609630">
              <a:lnSpc>
                <a:spcPts val="2519"/>
              </a:lnSpc>
            </a:pPr>
            <a:r>
              <a:rPr lang="en-US" b="1" i="1" dirty="0">
                <a:solidFill>
                  <a:prstClr val="white"/>
                </a:solidFill>
                <a:latin typeface="DM Sans Bold Italics"/>
                <a:ea typeface="DM Sans Bold Italics"/>
                <a:cs typeface="DM Sans Bold Italics"/>
                <a:sym typeface="DM Sans Bold Italics"/>
              </a:rPr>
              <a:t>Can </a:t>
            </a:r>
            <a:r>
              <a:rPr lang="en-US" b="1" dirty="0">
                <a:solidFill>
                  <a:prstClr val="white"/>
                </a:solidFill>
                <a:latin typeface="DM Sans Bold"/>
                <a:ea typeface="DM Sans Bold"/>
                <a:cs typeface="DM Sans Bold"/>
                <a:sym typeface="DM Sans Bold"/>
              </a:rPr>
              <a:t>be said differently</a:t>
            </a:r>
          </a:p>
        </p:txBody>
      </p:sp>
      <p:pic>
        <p:nvPicPr>
          <p:cNvPr id="20" name="Picture 20"/>
          <p:cNvPicPr>
            <a:picLocks noChangeAspect="1"/>
          </p:cNvPicPr>
          <p:nvPr/>
        </p:nvPicPr>
        <p:blipFill>
          <a:blip r:embed="rId3"/>
          <a:srcRect/>
          <a:stretch>
            <a:fillRect/>
          </a:stretch>
        </p:blipFill>
        <p:spPr>
          <a:xfrm rot="19457592">
            <a:off x="3459864" y="2399580"/>
            <a:ext cx="1153465" cy="1087154"/>
          </a:xfrm>
          <a:prstGeom prst="rect">
            <a:avLst/>
          </a:prstGeom>
        </p:spPr>
      </p:pic>
      <p:grpSp>
        <p:nvGrpSpPr>
          <p:cNvPr id="21" name="Group 21"/>
          <p:cNvGrpSpPr/>
          <p:nvPr/>
        </p:nvGrpSpPr>
        <p:grpSpPr>
          <a:xfrm>
            <a:off x="685800" y="4858146"/>
            <a:ext cx="3354814" cy="1320405"/>
            <a:chOff x="0" y="0"/>
            <a:chExt cx="11963702" cy="4708734"/>
          </a:xfrm>
        </p:grpSpPr>
        <p:sp>
          <p:nvSpPr>
            <p:cNvPr id="22" name="Freeform 22"/>
            <p:cNvSpPr/>
            <p:nvPr/>
          </p:nvSpPr>
          <p:spPr>
            <a:xfrm>
              <a:off x="0" y="0"/>
              <a:ext cx="11963702" cy="4807794"/>
            </a:xfrm>
            <a:custGeom>
              <a:avLst/>
              <a:gdLst/>
              <a:ahLst/>
              <a:cxnLst/>
              <a:rect l="l" t="t" r="r" b="b"/>
              <a:pathLst>
                <a:path w="11963702" h="4807794">
                  <a:moveTo>
                    <a:pt x="11341402" y="4237564"/>
                  </a:moveTo>
                  <a:cubicBezTo>
                    <a:pt x="11341402" y="4231214"/>
                    <a:pt x="11342673" y="4226134"/>
                    <a:pt x="11342673" y="4218514"/>
                  </a:cubicBezTo>
                  <a:lnTo>
                    <a:pt x="11342673" y="490220"/>
                  </a:lnTo>
                  <a:cubicBezTo>
                    <a:pt x="11342673" y="220980"/>
                    <a:pt x="11133123" y="0"/>
                    <a:pt x="10876583" y="0"/>
                  </a:cubicBezTo>
                  <a:lnTo>
                    <a:pt x="467360" y="0"/>
                  </a:lnTo>
                  <a:cubicBezTo>
                    <a:pt x="210820" y="0"/>
                    <a:pt x="0" y="220980"/>
                    <a:pt x="0" y="490220"/>
                  </a:cubicBezTo>
                  <a:lnTo>
                    <a:pt x="0" y="4218514"/>
                  </a:lnTo>
                  <a:cubicBezTo>
                    <a:pt x="0" y="4487754"/>
                    <a:pt x="209550" y="4708734"/>
                    <a:pt x="466090" y="4708734"/>
                  </a:cubicBezTo>
                  <a:lnTo>
                    <a:pt x="10875312" y="4708734"/>
                  </a:lnTo>
                  <a:cubicBezTo>
                    <a:pt x="10988342" y="4708734"/>
                    <a:pt x="11092482" y="4665554"/>
                    <a:pt x="11172492" y="4595704"/>
                  </a:cubicBezTo>
                  <a:cubicBezTo>
                    <a:pt x="11303302" y="4666824"/>
                    <a:pt x="11615722" y="4807794"/>
                    <a:pt x="11962432" y="4600784"/>
                  </a:cubicBezTo>
                  <a:cubicBezTo>
                    <a:pt x="11963702" y="4600784"/>
                    <a:pt x="11651283" y="4602054"/>
                    <a:pt x="11341402" y="4237564"/>
                  </a:cubicBezTo>
                  <a:close/>
                </a:path>
              </a:pathLst>
            </a:custGeom>
            <a:solidFill>
              <a:srgbClr val="35A1F4"/>
            </a:solidFill>
          </p:spPr>
          <p:txBody>
            <a:bodyPr/>
            <a:lstStyle/>
            <a:p>
              <a:pPr defTabSz="609630"/>
              <a:endParaRPr lang="en-US" sz="1200">
                <a:solidFill>
                  <a:prstClr val="black"/>
                </a:solidFill>
                <a:latin typeface="Calibri"/>
              </a:endParaRPr>
            </a:p>
          </p:txBody>
        </p:sp>
      </p:grpSp>
      <p:sp>
        <p:nvSpPr>
          <p:cNvPr id="23" name="TextBox 23"/>
          <p:cNvSpPr txBox="1"/>
          <p:nvPr/>
        </p:nvSpPr>
        <p:spPr>
          <a:xfrm>
            <a:off x="6027163" y="2311304"/>
            <a:ext cx="4237425" cy="598754"/>
          </a:xfrm>
          <a:prstGeom prst="rect">
            <a:avLst/>
          </a:prstGeom>
        </p:spPr>
        <p:txBody>
          <a:bodyPr lIns="0" tIns="0" rIns="0" bIns="0" rtlCol="0" anchor="t">
            <a:spAutoFit/>
          </a:bodyPr>
          <a:lstStyle/>
          <a:p>
            <a:pPr algn="ctr" defTabSz="609630">
              <a:lnSpc>
                <a:spcPts val="4870"/>
              </a:lnSpc>
              <a:spcBef>
                <a:spcPct val="0"/>
              </a:spcBef>
            </a:pPr>
            <a:r>
              <a:rPr lang="en-US" sz="3479" b="1" spc="-35" dirty="0">
                <a:solidFill>
                  <a:srgbClr val="FFFFFF"/>
                </a:solidFill>
                <a:latin typeface="DM Sans Bold"/>
                <a:ea typeface="DM Sans Bold"/>
                <a:cs typeface="DM Sans Bold"/>
                <a:sym typeface="DM Sans Bold"/>
              </a:rPr>
              <a:t>Direct quotations</a:t>
            </a:r>
          </a:p>
        </p:txBody>
      </p:sp>
      <p:sp>
        <p:nvSpPr>
          <p:cNvPr id="24" name="TextBox 24"/>
          <p:cNvSpPr txBox="1"/>
          <p:nvPr/>
        </p:nvSpPr>
        <p:spPr>
          <a:xfrm>
            <a:off x="503174" y="795300"/>
            <a:ext cx="3537441" cy="1369862"/>
          </a:xfrm>
          <a:prstGeom prst="rect">
            <a:avLst/>
          </a:prstGeom>
        </p:spPr>
        <p:txBody>
          <a:bodyPr lIns="0" tIns="0" rIns="0" bIns="0" rtlCol="0" anchor="t">
            <a:spAutoFit/>
          </a:bodyPr>
          <a:lstStyle/>
          <a:p>
            <a:pPr defTabSz="609630">
              <a:lnSpc>
                <a:spcPts val="2729"/>
              </a:lnSpc>
            </a:pPr>
            <a:r>
              <a:rPr lang="en-US" sz="1949" dirty="0">
                <a:solidFill>
                  <a:prstClr val="white"/>
                </a:solidFill>
                <a:latin typeface="DM Sans"/>
                <a:ea typeface="DM Sans"/>
                <a:cs typeface="DM Sans"/>
                <a:sym typeface="DM Sans"/>
              </a:rPr>
              <a:t>Put borrowed (copied) phrases or sentences between </a:t>
            </a:r>
            <a:r>
              <a:rPr lang="en-US" sz="1949" b="1" dirty="0">
                <a:solidFill>
                  <a:srgbClr val="9BBB59"/>
                </a:solidFill>
                <a:latin typeface="DM Sans Bold"/>
                <a:ea typeface="DM Sans Bold"/>
                <a:cs typeface="DM Sans Bold"/>
                <a:sym typeface="DM Sans Bold"/>
              </a:rPr>
              <a:t>“quotation marks”</a:t>
            </a:r>
            <a:r>
              <a:rPr lang="en-US" sz="1949" dirty="0">
                <a:solidFill>
                  <a:srgbClr val="9BBB59"/>
                </a:solidFill>
                <a:latin typeface="DM Sans"/>
                <a:ea typeface="DM Sans"/>
                <a:cs typeface="DM Sans"/>
                <a:sym typeface="DM Sans"/>
              </a:rPr>
              <a:t> </a:t>
            </a:r>
            <a:r>
              <a:rPr lang="en-US" sz="1949" dirty="0">
                <a:solidFill>
                  <a:prstClr val="white"/>
                </a:solidFill>
                <a:latin typeface="DM Sans"/>
                <a:ea typeface="DM Sans"/>
                <a:cs typeface="DM Sans"/>
                <a:sym typeface="DM Sans"/>
              </a:rPr>
              <a:t>to show you didn’t write them.</a:t>
            </a:r>
          </a:p>
        </p:txBody>
      </p:sp>
      <p:sp>
        <p:nvSpPr>
          <p:cNvPr id="25" name="TextBox 25"/>
          <p:cNvSpPr txBox="1"/>
          <p:nvPr/>
        </p:nvSpPr>
        <p:spPr>
          <a:xfrm>
            <a:off x="1102263" y="3595049"/>
            <a:ext cx="3355650" cy="306431"/>
          </a:xfrm>
          <a:prstGeom prst="rect">
            <a:avLst/>
          </a:prstGeom>
        </p:spPr>
        <p:txBody>
          <a:bodyPr lIns="0" tIns="0" rIns="0" bIns="0" rtlCol="0" anchor="t">
            <a:spAutoFit/>
          </a:bodyPr>
          <a:lstStyle/>
          <a:p>
            <a:pPr defTabSz="609630">
              <a:lnSpc>
                <a:spcPts val="2519"/>
              </a:lnSpc>
            </a:pPr>
            <a:r>
              <a:rPr lang="en-US" b="1" dirty="0">
                <a:solidFill>
                  <a:prstClr val="white"/>
                </a:solidFill>
                <a:latin typeface="DM Sans Bold"/>
                <a:ea typeface="DM Sans Bold"/>
                <a:cs typeface="DM Sans Bold"/>
                <a:sym typeface="DM Sans Bold"/>
              </a:rPr>
              <a:t>Citation = credit for idea</a:t>
            </a:r>
          </a:p>
        </p:txBody>
      </p:sp>
      <p:sp>
        <p:nvSpPr>
          <p:cNvPr id="26" name="TextBox 26"/>
          <p:cNvSpPr txBox="1"/>
          <p:nvPr/>
        </p:nvSpPr>
        <p:spPr>
          <a:xfrm>
            <a:off x="1102263" y="4123626"/>
            <a:ext cx="3453315" cy="306366"/>
          </a:xfrm>
          <a:prstGeom prst="rect">
            <a:avLst/>
          </a:prstGeom>
        </p:spPr>
        <p:txBody>
          <a:bodyPr lIns="0" tIns="0" rIns="0" bIns="0" rtlCol="0" anchor="t">
            <a:spAutoFit/>
          </a:bodyPr>
          <a:lstStyle/>
          <a:p>
            <a:pPr defTabSz="609630">
              <a:lnSpc>
                <a:spcPts val="2519"/>
              </a:lnSpc>
            </a:pPr>
            <a:r>
              <a:rPr lang="en-US" sz="1799" b="1">
                <a:solidFill>
                  <a:prstClr val="white"/>
                </a:solidFill>
                <a:latin typeface="DM Sans Bold"/>
                <a:ea typeface="DM Sans Bold"/>
                <a:cs typeface="DM Sans Bold"/>
                <a:sym typeface="DM Sans Bold"/>
              </a:rPr>
              <a:t>Quotes = for words</a:t>
            </a:r>
          </a:p>
        </p:txBody>
      </p:sp>
      <p:sp>
        <p:nvSpPr>
          <p:cNvPr id="27" name="TextBox 27"/>
          <p:cNvSpPr txBox="1"/>
          <p:nvPr/>
        </p:nvSpPr>
        <p:spPr>
          <a:xfrm>
            <a:off x="870173" y="4966661"/>
            <a:ext cx="2765340" cy="1115113"/>
          </a:xfrm>
          <a:prstGeom prst="rect">
            <a:avLst/>
          </a:prstGeom>
        </p:spPr>
        <p:txBody>
          <a:bodyPr lIns="0" tIns="0" rIns="0" bIns="0" rtlCol="0" anchor="t">
            <a:spAutoFit/>
          </a:bodyPr>
          <a:lstStyle/>
          <a:p>
            <a:pPr algn="ctr" defTabSz="609630">
              <a:lnSpc>
                <a:spcPts val="2183"/>
              </a:lnSpc>
            </a:pPr>
            <a:r>
              <a:rPr lang="en-US" sz="1559" spc="-15" dirty="0">
                <a:solidFill>
                  <a:srgbClr val="FFFFFF"/>
                </a:solidFill>
                <a:latin typeface="DM Sans"/>
                <a:ea typeface="DM Sans"/>
                <a:cs typeface="DM Sans"/>
                <a:sym typeface="DM Sans"/>
              </a:rPr>
              <a:t>Need to change, add, or skip phrasing? Use [brackets] to show changes and an</a:t>
            </a:r>
          </a:p>
          <a:p>
            <a:pPr algn="ctr" defTabSz="609630">
              <a:lnSpc>
                <a:spcPts val="2183"/>
              </a:lnSpc>
              <a:spcBef>
                <a:spcPct val="0"/>
              </a:spcBef>
            </a:pPr>
            <a:r>
              <a:rPr lang="en-US" sz="1559" spc="-15" dirty="0">
                <a:solidFill>
                  <a:srgbClr val="FFFFFF"/>
                </a:solidFill>
                <a:latin typeface="DM Sans"/>
                <a:ea typeface="DM Sans"/>
                <a:cs typeface="DM Sans"/>
                <a:sym typeface="DM Sans"/>
              </a:rPr>
              <a:t>ellipsis . . . to signal deletions.</a:t>
            </a:r>
          </a:p>
        </p:txBody>
      </p:sp>
      <p:sp>
        <p:nvSpPr>
          <p:cNvPr id="28" name="TextBox 28"/>
          <p:cNvSpPr txBox="1"/>
          <p:nvPr/>
        </p:nvSpPr>
        <p:spPr>
          <a:xfrm>
            <a:off x="8960204" y="6229803"/>
            <a:ext cx="2622029" cy="183384"/>
          </a:xfrm>
          <a:prstGeom prst="rect">
            <a:avLst/>
          </a:prstGeom>
        </p:spPr>
        <p:txBody>
          <a:bodyPr lIns="0" tIns="0" rIns="0" bIns="0" rtlCol="0" anchor="t">
            <a:spAutoFit/>
          </a:bodyPr>
          <a:lstStyle/>
          <a:p>
            <a:pPr algn="r" defTabSz="609630">
              <a:lnSpc>
                <a:spcPts val="1493"/>
              </a:lnSpc>
              <a:spcBef>
                <a:spcPct val="0"/>
              </a:spcBef>
            </a:pPr>
            <a:r>
              <a:rPr lang="en-US" sz="1067" dirty="0">
                <a:solidFill>
                  <a:srgbClr val="9BBB59"/>
                </a:solidFill>
                <a:latin typeface="DM Sans"/>
                <a:ea typeface="DM Sans"/>
                <a:cs typeface="DM Sans"/>
                <a:sym typeface="DM Sans"/>
              </a:rPr>
              <a:t>Adapted from </a:t>
            </a:r>
            <a:r>
              <a:rPr lang="en-US" sz="1067" u="sng" dirty="0">
                <a:solidFill>
                  <a:srgbClr val="9BBB59"/>
                </a:solidFill>
                <a:latin typeface="DM Sans"/>
                <a:ea typeface="DM Sans"/>
                <a:cs typeface="DM Sans"/>
                <a:sym typeface="DM Sans"/>
                <a:hlinkClick r:id="rId4" tooltip="https://dair.nps.edu/handle/123456789/5069">
                  <a:extLst>
                    <a:ext uri="{A12FA001-AC4F-418D-AE19-62706E023703}">
                      <ahyp:hlinkClr xmlns:ahyp="http://schemas.microsoft.com/office/drawing/2018/hyperlinkcolor" val="tx"/>
                    </a:ext>
                  </a:extLst>
                </a:hlinkClick>
              </a:rPr>
              <a:t>McCombs and Heffernan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5" grpId="0"/>
      <p:bldP spid="26"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457C"/>
        </a:solidFill>
        <a:effectLst/>
      </p:bgPr>
    </p:bg>
    <p:spTree>
      <p:nvGrpSpPr>
        <p:cNvPr id="1" name=""/>
        <p:cNvGrpSpPr/>
        <p:nvPr/>
      </p:nvGrpSpPr>
      <p:grpSpPr>
        <a:xfrm>
          <a:off x="0" y="0"/>
          <a:ext cx="0" cy="0"/>
          <a:chOff x="0" y="0"/>
          <a:chExt cx="0" cy="0"/>
        </a:xfrm>
      </p:grpSpPr>
      <p:sp>
        <p:nvSpPr>
          <p:cNvPr id="12" name="Freeform 12"/>
          <p:cNvSpPr/>
          <p:nvPr/>
        </p:nvSpPr>
        <p:spPr>
          <a:xfrm>
            <a:off x="1250847" y="1837293"/>
            <a:ext cx="9631431" cy="4504417"/>
          </a:xfrm>
          <a:custGeom>
            <a:avLst/>
            <a:gdLst/>
            <a:ahLst/>
            <a:cxnLst/>
            <a:rect l="l" t="t" r="r" b="b"/>
            <a:pathLst>
              <a:path w="14447146" h="6756626">
                <a:moveTo>
                  <a:pt x="0" y="0"/>
                </a:moveTo>
                <a:lnTo>
                  <a:pt x="14447145" y="0"/>
                </a:lnTo>
                <a:lnTo>
                  <a:pt x="14447145" y="6756626"/>
                </a:lnTo>
                <a:lnTo>
                  <a:pt x="0" y="6756626"/>
                </a:lnTo>
                <a:lnTo>
                  <a:pt x="0" y="0"/>
                </a:lnTo>
                <a:close/>
              </a:path>
            </a:pathLst>
          </a:custGeom>
          <a:blipFill>
            <a:blip r:embed="rId2"/>
            <a:stretch>
              <a:fillRect l="-1319" t="-2678" r="-1319" b="-3964"/>
            </a:stretch>
          </a:blipFill>
        </p:spPr>
        <p:txBody>
          <a:bodyPr/>
          <a:lstStyle/>
          <a:p>
            <a:pPr defTabSz="609630"/>
            <a:endParaRPr lang="en-US" sz="1200">
              <a:solidFill>
                <a:prstClr val="black"/>
              </a:solidFill>
              <a:latin typeface="Calibri"/>
            </a:endParaRPr>
          </a:p>
        </p:txBody>
      </p:sp>
      <p:sp>
        <p:nvSpPr>
          <p:cNvPr id="13" name="Freeform 13"/>
          <p:cNvSpPr/>
          <p:nvPr/>
        </p:nvSpPr>
        <p:spPr>
          <a:xfrm flipH="1">
            <a:off x="2056020" y="1689855"/>
            <a:ext cx="1043825" cy="745031"/>
          </a:xfrm>
          <a:custGeom>
            <a:avLst/>
            <a:gdLst/>
            <a:ahLst/>
            <a:cxnLst/>
            <a:rect l="l" t="t" r="r" b="b"/>
            <a:pathLst>
              <a:path w="1565738" h="1117546">
                <a:moveTo>
                  <a:pt x="1565738" y="0"/>
                </a:moveTo>
                <a:lnTo>
                  <a:pt x="0" y="0"/>
                </a:lnTo>
                <a:lnTo>
                  <a:pt x="0" y="1117546"/>
                </a:lnTo>
                <a:lnTo>
                  <a:pt x="1565738" y="1117546"/>
                </a:lnTo>
                <a:lnTo>
                  <a:pt x="156573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10800000" flipH="1">
            <a:off x="6843557" y="2558733"/>
            <a:ext cx="1043825" cy="745031"/>
          </a:xfrm>
          <a:custGeom>
            <a:avLst/>
            <a:gdLst/>
            <a:ahLst/>
            <a:cxnLst/>
            <a:rect l="l" t="t" r="r" b="b"/>
            <a:pathLst>
              <a:path w="1565738" h="1117546">
                <a:moveTo>
                  <a:pt x="1565739" y="0"/>
                </a:moveTo>
                <a:lnTo>
                  <a:pt x="0" y="0"/>
                </a:lnTo>
                <a:lnTo>
                  <a:pt x="0" y="1117546"/>
                </a:lnTo>
                <a:lnTo>
                  <a:pt x="1565739" y="1117546"/>
                </a:lnTo>
                <a:lnTo>
                  <a:pt x="156573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flipH="1">
            <a:off x="10260058" y="2110083"/>
            <a:ext cx="175393" cy="649605"/>
          </a:xfrm>
          <a:custGeom>
            <a:avLst/>
            <a:gdLst/>
            <a:ahLst/>
            <a:cxnLst/>
            <a:rect l="l" t="t" r="r" b="b"/>
            <a:pathLst>
              <a:path w="263090" h="974408">
                <a:moveTo>
                  <a:pt x="263090" y="0"/>
                </a:moveTo>
                <a:lnTo>
                  <a:pt x="0" y="0"/>
                </a:lnTo>
                <a:lnTo>
                  <a:pt x="0" y="974408"/>
                </a:lnTo>
                <a:lnTo>
                  <a:pt x="263090" y="974408"/>
                </a:lnTo>
                <a:lnTo>
                  <a:pt x="26309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10681484" y="2110083"/>
            <a:ext cx="175393" cy="649605"/>
          </a:xfrm>
          <a:custGeom>
            <a:avLst/>
            <a:gdLst/>
            <a:ahLst/>
            <a:cxnLst/>
            <a:rect l="l" t="t" r="r" b="b"/>
            <a:pathLst>
              <a:path w="263090" h="974408">
                <a:moveTo>
                  <a:pt x="0" y="0"/>
                </a:moveTo>
                <a:lnTo>
                  <a:pt x="263090" y="0"/>
                </a:lnTo>
                <a:lnTo>
                  <a:pt x="263090" y="974408"/>
                </a:lnTo>
                <a:lnTo>
                  <a:pt x="0" y="9744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flipH="1">
            <a:off x="2810492" y="2558734"/>
            <a:ext cx="175393" cy="649605"/>
          </a:xfrm>
          <a:custGeom>
            <a:avLst/>
            <a:gdLst/>
            <a:ahLst/>
            <a:cxnLst/>
            <a:rect l="l" t="t" r="r" b="b"/>
            <a:pathLst>
              <a:path w="263090" h="974408">
                <a:moveTo>
                  <a:pt x="263090" y="0"/>
                </a:moveTo>
                <a:lnTo>
                  <a:pt x="0" y="0"/>
                </a:lnTo>
                <a:lnTo>
                  <a:pt x="0" y="974407"/>
                </a:lnTo>
                <a:lnTo>
                  <a:pt x="263090" y="974407"/>
                </a:lnTo>
                <a:lnTo>
                  <a:pt x="26309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3454169" y="2542836"/>
            <a:ext cx="175393" cy="649605"/>
          </a:xfrm>
          <a:custGeom>
            <a:avLst/>
            <a:gdLst/>
            <a:ahLst/>
            <a:cxnLst/>
            <a:rect l="l" t="t" r="r" b="b"/>
            <a:pathLst>
              <a:path w="263090" h="974408">
                <a:moveTo>
                  <a:pt x="0" y="0"/>
                </a:moveTo>
                <a:lnTo>
                  <a:pt x="263090" y="0"/>
                </a:lnTo>
                <a:lnTo>
                  <a:pt x="263090" y="974408"/>
                </a:lnTo>
                <a:lnTo>
                  <a:pt x="0" y="9744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flipH="1">
            <a:off x="8387108" y="4089501"/>
            <a:ext cx="1043825" cy="745031"/>
          </a:xfrm>
          <a:custGeom>
            <a:avLst/>
            <a:gdLst/>
            <a:ahLst/>
            <a:cxnLst/>
            <a:rect l="l" t="t" r="r" b="b"/>
            <a:pathLst>
              <a:path w="1565738" h="1117546">
                <a:moveTo>
                  <a:pt x="1565738" y="0"/>
                </a:moveTo>
                <a:lnTo>
                  <a:pt x="0" y="0"/>
                </a:lnTo>
                <a:lnTo>
                  <a:pt x="0" y="1117546"/>
                </a:lnTo>
                <a:lnTo>
                  <a:pt x="1565738" y="1117546"/>
                </a:lnTo>
                <a:lnTo>
                  <a:pt x="156573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rot="-10800000" flipH="1">
            <a:off x="2810492" y="5427169"/>
            <a:ext cx="1043825" cy="745031"/>
          </a:xfrm>
          <a:custGeom>
            <a:avLst/>
            <a:gdLst/>
            <a:ahLst/>
            <a:cxnLst/>
            <a:rect l="l" t="t" r="r" b="b"/>
            <a:pathLst>
              <a:path w="1565738" h="1117546">
                <a:moveTo>
                  <a:pt x="1565739" y="0"/>
                </a:moveTo>
                <a:lnTo>
                  <a:pt x="0" y="0"/>
                </a:lnTo>
                <a:lnTo>
                  <a:pt x="0" y="1117546"/>
                </a:lnTo>
                <a:lnTo>
                  <a:pt x="1565739" y="1117546"/>
                </a:lnTo>
                <a:lnTo>
                  <a:pt x="156573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21" name="Group 4">
            <a:extLst>
              <a:ext uri="{FF2B5EF4-FFF2-40B4-BE49-F238E27FC236}">
                <a16:creationId xmlns:a16="http://schemas.microsoft.com/office/drawing/2014/main" id="{9A924656-35D1-29B1-3857-7F8EC69F3883}"/>
              </a:ext>
            </a:extLst>
          </p:cNvPr>
          <p:cNvGrpSpPr/>
          <p:nvPr/>
        </p:nvGrpSpPr>
        <p:grpSpPr>
          <a:xfrm>
            <a:off x="2583619" y="279400"/>
            <a:ext cx="7024763" cy="756836"/>
            <a:chOff x="0" y="0"/>
            <a:chExt cx="14049526" cy="1513672"/>
          </a:xfrm>
        </p:grpSpPr>
        <p:grpSp>
          <p:nvGrpSpPr>
            <p:cNvPr id="22" name="Group 5">
              <a:extLst>
                <a:ext uri="{FF2B5EF4-FFF2-40B4-BE49-F238E27FC236}">
                  <a16:creationId xmlns:a16="http://schemas.microsoft.com/office/drawing/2014/main" id="{161452FF-777F-2EE0-D3B6-C96F2F113C1E}"/>
                </a:ext>
              </a:extLst>
            </p:cNvPr>
            <p:cNvGrpSpPr/>
            <p:nvPr/>
          </p:nvGrpSpPr>
          <p:grpSpPr>
            <a:xfrm>
              <a:off x="0" y="0"/>
              <a:ext cx="14049526" cy="1513672"/>
              <a:chOff x="0" y="0"/>
              <a:chExt cx="31351469" cy="3377753"/>
            </a:xfrm>
          </p:grpSpPr>
          <p:sp>
            <p:nvSpPr>
              <p:cNvPr id="24" name="Freeform 6">
                <a:extLst>
                  <a:ext uri="{FF2B5EF4-FFF2-40B4-BE49-F238E27FC236}">
                    <a16:creationId xmlns:a16="http://schemas.microsoft.com/office/drawing/2014/main" id="{A961ABA6-79C6-3BD4-DDCF-0AE46AA94C79}"/>
                  </a:ext>
                </a:extLst>
              </p:cNvPr>
              <p:cNvSpPr/>
              <p:nvPr/>
            </p:nvSpPr>
            <p:spPr>
              <a:xfrm>
                <a:off x="0" y="0"/>
                <a:ext cx="31351469" cy="3476813"/>
              </a:xfrm>
              <a:custGeom>
                <a:avLst/>
                <a:gdLst/>
                <a:ahLst/>
                <a:cxnLst/>
                <a:rect l="l" t="t" r="r" b="b"/>
                <a:pathLst>
                  <a:path w="31351469" h="3476813">
                    <a:moveTo>
                      <a:pt x="30729169" y="2906583"/>
                    </a:moveTo>
                    <a:cubicBezTo>
                      <a:pt x="30729169" y="2900233"/>
                      <a:pt x="30730441" y="2895154"/>
                      <a:pt x="30730441" y="2887533"/>
                    </a:cubicBezTo>
                    <a:lnTo>
                      <a:pt x="30730441" y="490220"/>
                    </a:lnTo>
                    <a:cubicBezTo>
                      <a:pt x="30730441" y="220980"/>
                      <a:pt x="30520891" y="0"/>
                      <a:pt x="30264348" y="0"/>
                    </a:cubicBezTo>
                    <a:lnTo>
                      <a:pt x="467360" y="0"/>
                    </a:lnTo>
                    <a:cubicBezTo>
                      <a:pt x="210820" y="0"/>
                      <a:pt x="0" y="220980"/>
                      <a:pt x="0" y="490220"/>
                    </a:cubicBezTo>
                    <a:lnTo>
                      <a:pt x="0" y="2887533"/>
                    </a:lnTo>
                    <a:cubicBezTo>
                      <a:pt x="0" y="3156774"/>
                      <a:pt x="209550" y="3377754"/>
                      <a:pt x="466090" y="3377754"/>
                    </a:cubicBezTo>
                    <a:lnTo>
                      <a:pt x="30263080" y="3377754"/>
                    </a:lnTo>
                    <a:cubicBezTo>
                      <a:pt x="30376109" y="3377754"/>
                      <a:pt x="30480248" y="3334574"/>
                      <a:pt x="30560259" y="3264724"/>
                    </a:cubicBezTo>
                    <a:cubicBezTo>
                      <a:pt x="30691069" y="3335843"/>
                      <a:pt x="31003487" y="3476813"/>
                      <a:pt x="31350198" y="3269804"/>
                    </a:cubicBezTo>
                    <a:cubicBezTo>
                      <a:pt x="31351469" y="3269804"/>
                      <a:pt x="31039048" y="3271074"/>
                      <a:pt x="30729169" y="2906583"/>
                    </a:cubicBezTo>
                    <a:close/>
                  </a:path>
                </a:pathLst>
              </a:custGeom>
              <a:solidFill>
                <a:srgbClr val="6C9E3F"/>
              </a:solidFill>
            </p:spPr>
            <p:txBody>
              <a:bodyPr/>
              <a:lstStyle/>
              <a:p>
                <a:pPr defTabSz="609630"/>
                <a:endParaRPr lang="en-US" sz="1200">
                  <a:solidFill>
                    <a:prstClr val="black"/>
                  </a:solidFill>
                  <a:latin typeface="Calibri"/>
                </a:endParaRPr>
              </a:p>
            </p:txBody>
          </p:sp>
        </p:grpSp>
        <p:sp>
          <p:nvSpPr>
            <p:cNvPr id="23" name="TextBox 7">
              <a:extLst>
                <a:ext uri="{FF2B5EF4-FFF2-40B4-BE49-F238E27FC236}">
                  <a16:creationId xmlns:a16="http://schemas.microsoft.com/office/drawing/2014/main" id="{9B038E81-D4C7-0E5A-C50E-1048A0703D02}"/>
                </a:ext>
              </a:extLst>
            </p:cNvPr>
            <p:cNvSpPr txBox="1"/>
            <p:nvPr/>
          </p:nvSpPr>
          <p:spPr>
            <a:xfrm>
              <a:off x="1206084" y="158008"/>
              <a:ext cx="11637360" cy="1148264"/>
            </a:xfrm>
            <a:prstGeom prst="rect">
              <a:avLst/>
            </a:prstGeom>
          </p:spPr>
          <p:txBody>
            <a:bodyPr lIns="0" tIns="0" rIns="0" bIns="0" rtlCol="0" anchor="t">
              <a:spAutoFit/>
            </a:bodyPr>
            <a:lstStyle/>
            <a:p>
              <a:pPr algn="ctr" defTabSz="609630">
                <a:lnSpc>
                  <a:spcPts val="4666"/>
                </a:lnSpc>
                <a:spcBef>
                  <a:spcPct val="0"/>
                </a:spcBef>
              </a:pPr>
              <a:r>
                <a:rPr lang="en-US" sz="3333" b="1" spc="-33">
                  <a:solidFill>
                    <a:srgbClr val="FFFFFF"/>
                  </a:solidFill>
                  <a:latin typeface="DM Sans Bold"/>
                  <a:ea typeface="DM Sans Bold"/>
                  <a:cs typeface="DM Sans Bold"/>
                  <a:sym typeface="DM Sans Bold"/>
                </a:rPr>
                <a:t>Direct quotations</a:t>
              </a:r>
            </a:p>
          </p:txBody>
        </p:sp>
      </p:grpSp>
      <p:grpSp>
        <p:nvGrpSpPr>
          <p:cNvPr id="25" name="Group 8">
            <a:extLst>
              <a:ext uri="{FF2B5EF4-FFF2-40B4-BE49-F238E27FC236}">
                <a16:creationId xmlns:a16="http://schemas.microsoft.com/office/drawing/2014/main" id="{359244FA-0683-0EB4-26C3-C6EA5495851C}"/>
              </a:ext>
            </a:extLst>
          </p:cNvPr>
          <p:cNvGrpSpPr/>
          <p:nvPr/>
        </p:nvGrpSpPr>
        <p:grpSpPr>
          <a:xfrm>
            <a:off x="2641600" y="1156871"/>
            <a:ext cx="6966781" cy="575771"/>
            <a:chOff x="0" y="0"/>
            <a:chExt cx="6196255" cy="1151543"/>
          </a:xfrm>
        </p:grpSpPr>
        <p:grpSp>
          <p:nvGrpSpPr>
            <p:cNvPr id="26" name="Group 9">
              <a:extLst>
                <a:ext uri="{FF2B5EF4-FFF2-40B4-BE49-F238E27FC236}">
                  <a16:creationId xmlns:a16="http://schemas.microsoft.com/office/drawing/2014/main" id="{ECF2FD1F-0B31-CF1B-C06C-06C0B772E745}"/>
                </a:ext>
              </a:extLst>
            </p:cNvPr>
            <p:cNvGrpSpPr/>
            <p:nvPr/>
          </p:nvGrpSpPr>
          <p:grpSpPr>
            <a:xfrm>
              <a:off x="0" y="0"/>
              <a:ext cx="6196255" cy="1151543"/>
              <a:chOff x="0" y="0"/>
              <a:chExt cx="35772748" cy="6648184"/>
            </a:xfrm>
          </p:grpSpPr>
          <p:sp>
            <p:nvSpPr>
              <p:cNvPr id="28" name="Freeform 10">
                <a:extLst>
                  <a:ext uri="{FF2B5EF4-FFF2-40B4-BE49-F238E27FC236}">
                    <a16:creationId xmlns:a16="http://schemas.microsoft.com/office/drawing/2014/main" id="{3677598F-B458-9AF5-7C2E-EBCE6B1904A8}"/>
                  </a:ext>
                </a:extLst>
              </p:cNvPr>
              <p:cNvSpPr/>
              <p:nvPr/>
            </p:nvSpPr>
            <p:spPr>
              <a:xfrm>
                <a:off x="0" y="0"/>
                <a:ext cx="35772750" cy="6747244"/>
              </a:xfrm>
              <a:custGeom>
                <a:avLst/>
                <a:gdLst/>
                <a:ahLst/>
                <a:cxnLst/>
                <a:rect l="l" t="t" r="r" b="b"/>
                <a:pathLst>
                  <a:path w="35772750" h="6747244">
                    <a:moveTo>
                      <a:pt x="35150450" y="6177014"/>
                    </a:moveTo>
                    <a:cubicBezTo>
                      <a:pt x="35150450" y="6170664"/>
                      <a:pt x="35151718" y="6165584"/>
                      <a:pt x="35151718" y="6157964"/>
                    </a:cubicBezTo>
                    <a:lnTo>
                      <a:pt x="35151718" y="490220"/>
                    </a:lnTo>
                    <a:cubicBezTo>
                      <a:pt x="35151718" y="220980"/>
                      <a:pt x="34942168" y="0"/>
                      <a:pt x="34685629" y="0"/>
                    </a:cubicBezTo>
                    <a:lnTo>
                      <a:pt x="467360" y="0"/>
                    </a:lnTo>
                    <a:cubicBezTo>
                      <a:pt x="210820" y="0"/>
                      <a:pt x="0" y="220980"/>
                      <a:pt x="0" y="490220"/>
                    </a:cubicBezTo>
                    <a:lnTo>
                      <a:pt x="0" y="6157964"/>
                    </a:lnTo>
                    <a:cubicBezTo>
                      <a:pt x="0" y="6427204"/>
                      <a:pt x="209550" y="6648184"/>
                      <a:pt x="466090" y="6648184"/>
                    </a:cubicBezTo>
                    <a:lnTo>
                      <a:pt x="34684357" y="6648184"/>
                    </a:lnTo>
                    <a:cubicBezTo>
                      <a:pt x="34797389" y="6648184"/>
                      <a:pt x="34901529" y="6605005"/>
                      <a:pt x="34981539" y="6535155"/>
                    </a:cubicBezTo>
                    <a:cubicBezTo>
                      <a:pt x="35112347" y="6606274"/>
                      <a:pt x="35424768" y="6747244"/>
                      <a:pt x="35771479" y="6540234"/>
                    </a:cubicBezTo>
                    <a:cubicBezTo>
                      <a:pt x="35772750" y="6540234"/>
                      <a:pt x="35460329" y="6541505"/>
                      <a:pt x="35150450" y="6177014"/>
                    </a:cubicBezTo>
                    <a:close/>
                  </a:path>
                </a:pathLst>
              </a:custGeom>
              <a:solidFill>
                <a:srgbClr val="00457C"/>
              </a:solidFill>
            </p:spPr>
            <p:txBody>
              <a:bodyPr/>
              <a:lstStyle/>
              <a:p>
                <a:pPr defTabSz="609630"/>
                <a:endParaRPr lang="en-US" sz="1200">
                  <a:solidFill>
                    <a:prstClr val="black"/>
                  </a:solidFill>
                  <a:latin typeface="Calibri"/>
                </a:endParaRPr>
              </a:p>
            </p:txBody>
          </p:sp>
        </p:grpSp>
        <p:sp>
          <p:nvSpPr>
            <p:cNvPr id="27" name="TextBox 11">
              <a:extLst>
                <a:ext uri="{FF2B5EF4-FFF2-40B4-BE49-F238E27FC236}">
                  <a16:creationId xmlns:a16="http://schemas.microsoft.com/office/drawing/2014/main" id="{7701397E-60F7-2CD1-4A17-DDE9CDB492BC}"/>
                </a:ext>
              </a:extLst>
            </p:cNvPr>
            <p:cNvSpPr txBox="1"/>
            <p:nvPr/>
          </p:nvSpPr>
          <p:spPr>
            <a:xfrm>
              <a:off x="9504" y="161020"/>
              <a:ext cx="5957895" cy="783805"/>
            </a:xfrm>
            <a:prstGeom prst="rect">
              <a:avLst/>
            </a:prstGeom>
          </p:spPr>
          <p:txBody>
            <a:bodyPr lIns="0" tIns="0" rIns="0" bIns="0" rtlCol="0" anchor="t">
              <a:spAutoFit/>
            </a:bodyPr>
            <a:lstStyle/>
            <a:p>
              <a:pPr algn="ctr" defTabSz="609630">
                <a:lnSpc>
                  <a:spcPts val="3215"/>
                </a:lnSpc>
                <a:spcBef>
                  <a:spcPct val="0"/>
                </a:spcBef>
              </a:pPr>
              <a:r>
                <a:rPr lang="en-US" sz="2296" b="1" dirty="0">
                  <a:solidFill>
                    <a:srgbClr val="FFFFFF"/>
                  </a:solidFill>
                  <a:latin typeface="DM Sans Bold"/>
                  <a:ea typeface="DM Sans Bold"/>
                  <a:cs typeface="DM Sans Bold"/>
                  <a:sym typeface="DM Sans Bold"/>
                </a:rPr>
                <a:t>How would you revise?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F0F2"/>
        </a:solidFill>
        <a:effectLst/>
      </p:bgPr>
    </p:bg>
    <p:spTree>
      <p:nvGrpSpPr>
        <p:cNvPr id="1" name=""/>
        <p:cNvGrpSpPr/>
        <p:nvPr/>
      </p:nvGrpSpPr>
      <p:grpSpPr>
        <a:xfrm>
          <a:off x="0" y="0"/>
          <a:ext cx="0" cy="0"/>
          <a:chOff x="0" y="0"/>
          <a:chExt cx="0" cy="0"/>
        </a:xfrm>
      </p:grpSpPr>
      <p:grpSp>
        <p:nvGrpSpPr>
          <p:cNvPr id="2" name="Group 2"/>
          <p:cNvGrpSpPr/>
          <p:nvPr/>
        </p:nvGrpSpPr>
        <p:grpSpPr>
          <a:xfrm>
            <a:off x="542017" y="3288794"/>
            <a:ext cx="307340" cy="307340"/>
            <a:chOff x="0" y="0"/>
            <a:chExt cx="614680" cy="614680"/>
          </a:xfrm>
        </p:grpSpPr>
        <p:grpSp>
          <p:nvGrpSpPr>
            <p:cNvPr id="3" name="Group 3"/>
            <p:cNvGrpSpPr/>
            <p:nvPr/>
          </p:nvGrpSpPr>
          <p:grpSpPr>
            <a:xfrm>
              <a:off x="0" y="0"/>
              <a:ext cx="614680" cy="614680"/>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4AAD"/>
              </a:solidFill>
            </p:spPr>
            <p:txBody>
              <a:bodyPr/>
              <a:lstStyle/>
              <a:p>
                <a:pPr defTabSz="609630">
                  <a:defRPr/>
                </a:pPr>
                <a:endParaRPr lang="en-US" sz="1200">
                  <a:solidFill>
                    <a:prstClr val="black"/>
                  </a:solidFill>
                  <a:latin typeface="Calibri"/>
                </a:endParaRPr>
              </a:p>
            </p:txBody>
          </p:sp>
        </p:grpSp>
        <p:sp>
          <p:nvSpPr>
            <p:cNvPr id="5" name="TextBox 5"/>
            <p:cNvSpPr txBox="1"/>
            <p:nvPr/>
          </p:nvSpPr>
          <p:spPr>
            <a:xfrm>
              <a:off x="107392" y="38516"/>
              <a:ext cx="399902" cy="511678"/>
            </a:xfrm>
            <a:prstGeom prst="rect">
              <a:avLst/>
            </a:prstGeom>
          </p:spPr>
          <p:txBody>
            <a:bodyPr lIns="0" tIns="0" rIns="0" bIns="0" rtlCol="0" anchor="t">
              <a:spAutoFit/>
            </a:bodyPr>
            <a:lstStyle/>
            <a:p>
              <a:pPr algn="ctr" defTabSz="609630">
                <a:lnSpc>
                  <a:spcPts val="2057"/>
                </a:lnSpc>
                <a:spcBef>
                  <a:spcPct val="0"/>
                </a:spcBef>
                <a:defRPr/>
              </a:pPr>
              <a:r>
                <a:rPr lang="en-US" sz="1469" b="1">
                  <a:solidFill>
                    <a:srgbClr val="FFFFFF"/>
                  </a:solidFill>
                  <a:latin typeface="DM Sans Bold"/>
                  <a:ea typeface="DM Sans Bold"/>
                  <a:cs typeface="DM Sans Bold"/>
                  <a:sym typeface="DM Sans Bold"/>
                </a:rPr>
                <a:t>1</a:t>
              </a:r>
            </a:p>
          </p:txBody>
        </p:sp>
      </p:grpSp>
      <p:grpSp>
        <p:nvGrpSpPr>
          <p:cNvPr id="6" name="Group 6"/>
          <p:cNvGrpSpPr/>
          <p:nvPr/>
        </p:nvGrpSpPr>
        <p:grpSpPr>
          <a:xfrm>
            <a:off x="524959" y="3916368"/>
            <a:ext cx="307340" cy="308852"/>
            <a:chOff x="0" y="0"/>
            <a:chExt cx="614680" cy="617704"/>
          </a:xfrm>
        </p:grpSpPr>
        <p:grpSp>
          <p:nvGrpSpPr>
            <p:cNvPr id="7" name="Group 7"/>
            <p:cNvGrpSpPr/>
            <p:nvPr/>
          </p:nvGrpSpPr>
          <p:grpSpPr>
            <a:xfrm>
              <a:off x="0" y="0"/>
              <a:ext cx="614680" cy="617704"/>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4AAD"/>
              </a:solidFill>
            </p:spPr>
            <p:txBody>
              <a:bodyPr/>
              <a:lstStyle/>
              <a:p>
                <a:pPr defTabSz="609630">
                  <a:defRPr/>
                </a:pPr>
                <a:endParaRPr lang="en-US" sz="1200">
                  <a:solidFill>
                    <a:prstClr val="black"/>
                  </a:solidFill>
                  <a:latin typeface="Calibri"/>
                </a:endParaRPr>
              </a:p>
            </p:txBody>
          </p:sp>
        </p:grpSp>
        <p:sp>
          <p:nvSpPr>
            <p:cNvPr id="9" name="TextBox 9"/>
            <p:cNvSpPr txBox="1"/>
            <p:nvPr/>
          </p:nvSpPr>
          <p:spPr>
            <a:xfrm>
              <a:off x="107392" y="38516"/>
              <a:ext cx="399902" cy="511678"/>
            </a:xfrm>
            <a:prstGeom prst="rect">
              <a:avLst/>
            </a:prstGeom>
          </p:spPr>
          <p:txBody>
            <a:bodyPr lIns="0" tIns="0" rIns="0" bIns="0" rtlCol="0" anchor="t">
              <a:spAutoFit/>
            </a:bodyPr>
            <a:lstStyle/>
            <a:p>
              <a:pPr algn="ctr" defTabSz="609630">
                <a:lnSpc>
                  <a:spcPts val="2057"/>
                </a:lnSpc>
                <a:spcBef>
                  <a:spcPct val="0"/>
                </a:spcBef>
                <a:defRPr/>
              </a:pPr>
              <a:r>
                <a:rPr lang="en-US" sz="1469" b="1" dirty="0">
                  <a:solidFill>
                    <a:srgbClr val="FFFFFF"/>
                  </a:solidFill>
                  <a:latin typeface="DM Sans Bold"/>
                  <a:ea typeface="DM Sans Bold"/>
                  <a:cs typeface="DM Sans Bold"/>
                  <a:sym typeface="DM Sans Bold"/>
                </a:rPr>
                <a:t>2</a:t>
              </a:r>
            </a:p>
          </p:txBody>
        </p:sp>
      </p:grpSp>
      <p:grpSp>
        <p:nvGrpSpPr>
          <p:cNvPr id="10" name="Group 10"/>
          <p:cNvGrpSpPr/>
          <p:nvPr/>
        </p:nvGrpSpPr>
        <p:grpSpPr>
          <a:xfrm rot="-10800000">
            <a:off x="291979" y="867580"/>
            <a:ext cx="3723247" cy="935503"/>
            <a:chOff x="0" y="0"/>
            <a:chExt cx="18462033" cy="4638774"/>
          </a:xfrm>
        </p:grpSpPr>
        <p:sp>
          <p:nvSpPr>
            <p:cNvPr id="11" name="Freeform 11"/>
            <p:cNvSpPr/>
            <p:nvPr/>
          </p:nvSpPr>
          <p:spPr>
            <a:xfrm>
              <a:off x="0" y="0"/>
              <a:ext cx="18462033" cy="4737834"/>
            </a:xfrm>
            <a:custGeom>
              <a:avLst/>
              <a:gdLst/>
              <a:ahLst/>
              <a:cxnLst/>
              <a:rect l="l" t="t" r="r" b="b"/>
              <a:pathLst>
                <a:path w="18462033" h="4737834">
                  <a:moveTo>
                    <a:pt x="17839733" y="4167604"/>
                  </a:moveTo>
                  <a:cubicBezTo>
                    <a:pt x="17839733" y="4161254"/>
                    <a:pt x="17841004" y="4156174"/>
                    <a:pt x="17841004" y="4148554"/>
                  </a:cubicBezTo>
                  <a:lnTo>
                    <a:pt x="17841004" y="490220"/>
                  </a:lnTo>
                  <a:cubicBezTo>
                    <a:pt x="17841004" y="220980"/>
                    <a:pt x="17631454" y="0"/>
                    <a:pt x="17374913" y="0"/>
                  </a:cubicBezTo>
                  <a:lnTo>
                    <a:pt x="467360" y="0"/>
                  </a:lnTo>
                  <a:cubicBezTo>
                    <a:pt x="210820" y="0"/>
                    <a:pt x="0" y="220980"/>
                    <a:pt x="0" y="490220"/>
                  </a:cubicBezTo>
                  <a:lnTo>
                    <a:pt x="0" y="4148554"/>
                  </a:lnTo>
                  <a:cubicBezTo>
                    <a:pt x="0" y="4417794"/>
                    <a:pt x="209550" y="4638774"/>
                    <a:pt x="466090" y="4638774"/>
                  </a:cubicBezTo>
                  <a:lnTo>
                    <a:pt x="17373643" y="4638774"/>
                  </a:lnTo>
                  <a:cubicBezTo>
                    <a:pt x="17486674" y="4638774"/>
                    <a:pt x="17590813" y="4595594"/>
                    <a:pt x="17670824" y="4525744"/>
                  </a:cubicBezTo>
                  <a:cubicBezTo>
                    <a:pt x="17801633" y="4596864"/>
                    <a:pt x="18114052" y="4737834"/>
                    <a:pt x="18460763" y="4530824"/>
                  </a:cubicBezTo>
                  <a:cubicBezTo>
                    <a:pt x="18462033" y="4530824"/>
                    <a:pt x="18149613" y="4532094"/>
                    <a:pt x="17839733" y="4167604"/>
                  </a:cubicBezTo>
                  <a:close/>
                </a:path>
              </a:pathLst>
            </a:custGeom>
            <a:solidFill>
              <a:srgbClr val="004AAD"/>
            </a:solidFill>
          </p:spPr>
          <p:txBody>
            <a:bodyPr/>
            <a:lstStyle/>
            <a:p>
              <a:pPr defTabSz="609630">
                <a:defRPr/>
              </a:pPr>
              <a:endParaRPr lang="en-US" sz="1200">
                <a:solidFill>
                  <a:prstClr val="black"/>
                </a:solidFill>
                <a:latin typeface="Calibri"/>
              </a:endParaRPr>
            </a:p>
          </p:txBody>
        </p:sp>
      </p:grpSp>
      <p:sp>
        <p:nvSpPr>
          <p:cNvPr id="16" name="Freeform 16"/>
          <p:cNvSpPr/>
          <p:nvPr/>
        </p:nvSpPr>
        <p:spPr>
          <a:xfrm rot="185707">
            <a:off x="718523" y="4683328"/>
            <a:ext cx="2794831" cy="1737877"/>
          </a:xfrm>
          <a:custGeom>
            <a:avLst/>
            <a:gdLst/>
            <a:ahLst/>
            <a:cxnLst/>
            <a:rect l="l" t="t" r="r" b="b"/>
            <a:pathLst>
              <a:path w="4192247" h="2606815">
                <a:moveTo>
                  <a:pt x="0" y="0"/>
                </a:moveTo>
                <a:lnTo>
                  <a:pt x="4192247" y="0"/>
                </a:lnTo>
                <a:lnTo>
                  <a:pt x="4192247" y="2606816"/>
                </a:lnTo>
                <a:lnTo>
                  <a:pt x="0" y="26068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grpSp>
        <p:nvGrpSpPr>
          <p:cNvPr id="17" name="Group 17"/>
          <p:cNvGrpSpPr/>
          <p:nvPr/>
        </p:nvGrpSpPr>
        <p:grpSpPr>
          <a:xfrm>
            <a:off x="6303218" y="4098168"/>
            <a:ext cx="3315464" cy="679230"/>
            <a:chOff x="0" y="0"/>
            <a:chExt cx="6630928" cy="1358459"/>
          </a:xfrm>
        </p:grpSpPr>
        <p:grpSp>
          <p:nvGrpSpPr>
            <p:cNvPr id="18" name="Group 18"/>
            <p:cNvGrpSpPr/>
            <p:nvPr/>
          </p:nvGrpSpPr>
          <p:grpSpPr>
            <a:xfrm>
              <a:off x="0" y="0"/>
              <a:ext cx="6630928" cy="1358459"/>
              <a:chOff x="0" y="0"/>
              <a:chExt cx="26766296" cy="5483535"/>
            </a:xfrm>
          </p:grpSpPr>
          <p:sp>
            <p:nvSpPr>
              <p:cNvPr id="19" name="Freeform 19"/>
              <p:cNvSpPr/>
              <p:nvPr/>
            </p:nvSpPr>
            <p:spPr>
              <a:xfrm>
                <a:off x="0" y="0"/>
                <a:ext cx="26766295" cy="5582595"/>
              </a:xfrm>
              <a:custGeom>
                <a:avLst/>
                <a:gdLst/>
                <a:ahLst/>
                <a:cxnLst/>
                <a:rect l="l" t="t" r="r" b="b"/>
                <a:pathLst>
                  <a:path w="26766295" h="5582595">
                    <a:moveTo>
                      <a:pt x="26143995" y="5012365"/>
                    </a:moveTo>
                    <a:cubicBezTo>
                      <a:pt x="26143995" y="5006015"/>
                      <a:pt x="26145266" y="5000935"/>
                      <a:pt x="26145266" y="4993315"/>
                    </a:cubicBezTo>
                    <a:lnTo>
                      <a:pt x="26145266" y="490220"/>
                    </a:lnTo>
                    <a:cubicBezTo>
                      <a:pt x="26145266" y="220980"/>
                      <a:pt x="25935716" y="0"/>
                      <a:pt x="25679177" y="0"/>
                    </a:cubicBezTo>
                    <a:lnTo>
                      <a:pt x="467360" y="0"/>
                    </a:lnTo>
                    <a:cubicBezTo>
                      <a:pt x="210820" y="0"/>
                      <a:pt x="0" y="220980"/>
                      <a:pt x="0" y="490220"/>
                    </a:cubicBezTo>
                    <a:lnTo>
                      <a:pt x="0" y="4993315"/>
                    </a:lnTo>
                    <a:cubicBezTo>
                      <a:pt x="0" y="5262555"/>
                      <a:pt x="209550" y="5483535"/>
                      <a:pt x="466090" y="5483535"/>
                    </a:cubicBezTo>
                    <a:lnTo>
                      <a:pt x="25677906" y="5483535"/>
                    </a:lnTo>
                    <a:cubicBezTo>
                      <a:pt x="25790936" y="5483535"/>
                      <a:pt x="25895075" y="5440355"/>
                      <a:pt x="25975086" y="5370505"/>
                    </a:cubicBezTo>
                    <a:cubicBezTo>
                      <a:pt x="26105895" y="5441625"/>
                      <a:pt x="26418316" y="5582595"/>
                      <a:pt x="26765027" y="5375585"/>
                    </a:cubicBezTo>
                    <a:cubicBezTo>
                      <a:pt x="26766295" y="5375585"/>
                      <a:pt x="26453877" y="5376855"/>
                      <a:pt x="26143995" y="5012365"/>
                    </a:cubicBezTo>
                    <a:close/>
                  </a:path>
                </a:pathLst>
              </a:custGeom>
              <a:solidFill>
                <a:srgbClr val="FFB001"/>
              </a:solidFill>
            </p:spPr>
            <p:txBody>
              <a:bodyPr/>
              <a:lstStyle/>
              <a:p>
                <a:pPr defTabSz="609630">
                  <a:defRPr/>
                </a:pPr>
                <a:endParaRPr lang="en-US" sz="1200">
                  <a:solidFill>
                    <a:prstClr val="black"/>
                  </a:solidFill>
                  <a:latin typeface="Calibri"/>
                </a:endParaRPr>
              </a:p>
            </p:txBody>
          </p:sp>
        </p:grpSp>
        <p:sp>
          <p:nvSpPr>
            <p:cNvPr id="20" name="TextBox 20"/>
            <p:cNvSpPr txBox="1"/>
            <p:nvPr/>
          </p:nvSpPr>
          <p:spPr>
            <a:xfrm>
              <a:off x="653820" y="258740"/>
              <a:ext cx="5323294" cy="805477"/>
            </a:xfrm>
            <a:prstGeom prst="rect">
              <a:avLst/>
            </a:prstGeom>
          </p:spPr>
          <p:txBody>
            <a:bodyPr lIns="0" tIns="0" rIns="0" bIns="0" rtlCol="0" anchor="t">
              <a:spAutoFit/>
            </a:bodyPr>
            <a:lstStyle/>
            <a:p>
              <a:pPr algn="ctr" defTabSz="609630">
                <a:lnSpc>
                  <a:spcPts val="3261"/>
                </a:lnSpc>
                <a:spcBef>
                  <a:spcPct val="0"/>
                </a:spcBef>
                <a:defRPr/>
              </a:pPr>
              <a:r>
                <a:rPr lang="en-US" sz="2329" b="1" dirty="0">
                  <a:solidFill>
                    <a:srgbClr val="00457C"/>
                  </a:solidFill>
                  <a:latin typeface="DM Sans Bold"/>
                  <a:ea typeface="DM Sans Bold"/>
                  <a:cs typeface="DM Sans Bold"/>
                  <a:sym typeface="DM Sans Bold"/>
                </a:rPr>
                <a:t>Why paraphrase?</a:t>
              </a:r>
            </a:p>
          </p:txBody>
        </p:sp>
      </p:grpSp>
      <p:sp>
        <p:nvSpPr>
          <p:cNvPr id="34" name="TextBox 34"/>
          <p:cNvSpPr txBox="1"/>
          <p:nvPr/>
        </p:nvSpPr>
        <p:spPr>
          <a:xfrm>
            <a:off x="1117314" y="3888620"/>
            <a:ext cx="2795451" cy="577209"/>
          </a:xfrm>
          <a:prstGeom prst="rect">
            <a:avLst/>
          </a:prstGeom>
        </p:spPr>
        <p:txBody>
          <a:bodyPr wrap="square" lIns="0" tIns="0" rIns="0" bIns="0" rtlCol="0" anchor="t">
            <a:spAutoFit/>
          </a:bodyPr>
          <a:lstStyle/>
          <a:p>
            <a:pPr defTabSz="609630">
              <a:lnSpc>
                <a:spcPts val="2333"/>
              </a:lnSpc>
              <a:defRPr/>
            </a:pPr>
            <a:r>
              <a:rPr lang="en-US" sz="1666" dirty="0">
                <a:solidFill>
                  <a:srgbClr val="000000"/>
                </a:solidFill>
                <a:latin typeface="DM Sans"/>
                <a:ea typeface="DM Sans"/>
                <a:cs typeface="DM Sans"/>
                <a:sym typeface="DM Sans"/>
              </a:rPr>
              <a:t>Paraphrase: specific idea / passage</a:t>
            </a:r>
          </a:p>
        </p:txBody>
      </p:sp>
      <p:sp>
        <p:nvSpPr>
          <p:cNvPr id="35" name="TextBox 35"/>
          <p:cNvSpPr txBox="1"/>
          <p:nvPr/>
        </p:nvSpPr>
        <p:spPr>
          <a:xfrm>
            <a:off x="1134372" y="3252154"/>
            <a:ext cx="3137662" cy="282257"/>
          </a:xfrm>
          <a:prstGeom prst="rect">
            <a:avLst/>
          </a:prstGeom>
        </p:spPr>
        <p:txBody>
          <a:bodyPr wrap="square" lIns="0" tIns="0" rIns="0" bIns="0" rtlCol="0" anchor="t">
            <a:spAutoFit/>
          </a:bodyPr>
          <a:lstStyle/>
          <a:p>
            <a:pPr defTabSz="609630">
              <a:lnSpc>
                <a:spcPts val="2333"/>
              </a:lnSpc>
              <a:defRPr/>
            </a:pPr>
            <a:r>
              <a:rPr lang="en-US" sz="1666" dirty="0">
                <a:solidFill>
                  <a:srgbClr val="000000"/>
                </a:solidFill>
                <a:latin typeface="DM Sans"/>
                <a:ea typeface="DM Sans"/>
                <a:cs typeface="DM Sans"/>
                <a:sym typeface="DM Sans"/>
              </a:rPr>
              <a:t>Summarize: lengthy / detailed</a:t>
            </a:r>
          </a:p>
        </p:txBody>
      </p:sp>
      <p:sp>
        <p:nvSpPr>
          <p:cNvPr id="36" name="TextBox 36"/>
          <p:cNvSpPr txBox="1"/>
          <p:nvPr/>
        </p:nvSpPr>
        <p:spPr>
          <a:xfrm>
            <a:off x="548051" y="1115656"/>
            <a:ext cx="3211103" cy="453457"/>
          </a:xfrm>
          <a:prstGeom prst="rect">
            <a:avLst/>
          </a:prstGeom>
        </p:spPr>
        <p:txBody>
          <a:bodyPr lIns="0" tIns="0" rIns="0" bIns="0" rtlCol="0" anchor="t">
            <a:spAutoFit/>
          </a:bodyPr>
          <a:lstStyle/>
          <a:p>
            <a:pPr algn="ctr" defTabSz="609630">
              <a:lnSpc>
                <a:spcPts val="3508"/>
              </a:lnSpc>
              <a:defRPr/>
            </a:pPr>
            <a:r>
              <a:rPr lang="en-US" sz="3189" b="1" spc="-31" dirty="0">
                <a:solidFill>
                  <a:srgbClr val="FFFFFF"/>
                </a:solidFill>
                <a:latin typeface="DM Sans Bold"/>
                <a:ea typeface="DM Sans Bold"/>
                <a:cs typeface="DM Sans Bold"/>
                <a:sym typeface="DM Sans Bold"/>
              </a:rPr>
              <a:t>Paraphrasing</a:t>
            </a:r>
          </a:p>
        </p:txBody>
      </p:sp>
      <p:sp>
        <p:nvSpPr>
          <p:cNvPr id="39" name="TextBox 39"/>
          <p:cNvSpPr txBox="1"/>
          <p:nvPr/>
        </p:nvSpPr>
        <p:spPr>
          <a:xfrm rot="-935285">
            <a:off x="1072118" y="5008000"/>
            <a:ext cx="2085933" cy="1260217"/>
          </a:xfrm>
          <a:prstGeom prst="rect">
            <a:avLst/>
          </a:prstGeom>
        </p:spPr>
        <p:txBody>
          <a:bodyPr lIns="0" tIns="0" rIns="0" bIns="0" rtlCol="0" anchor="t">
            <a:spAutoFit/>
          </a:bodyPr>
          <a:lstStyle/>
          <a:p>
            <a:pPr algn="ctr" defTabSz="609630">
              <a:lnSpc>
                <a:spcPts val="2462"/>
              </a:lnSpc>
              <a:defRPr/>
            </a:pPr>
            <a:r>
              <a:rPr lang="en-US" sz="1985" b="1" i="1" dirty="0">
                <a:solidFill>
                  <a:srgbClr val="AF2226"/>
                </a:solidFill>
                <a:latin typeface="DM Sans Bold Italics"/>
                <a:ea typeface="DM Sans Bold Italics"/>
                <a:cs typeface="DM Sans Bold Italics"/>
                <a:sym typeface="DM Sans Bold Italics"/>
              </a:rPr>
              <a:t>Always CITE</a:t>
            </a:r>
            <a:r>
              <a:rPr lang="en-US" sz="1985" b="1" i="1" dirty="0">
                <a:solidFill>
                  <a:srgbClr val="000000"/>
                </a:solidFill>
                <a:latin typeface="DM Sans Bold Italics"/>
                <a:ea typeface="DM Sans Bold Italics"/>
                <a:cs typeface="DM Sans Bold Italics"/>
                <a:sym typeface="DM Sans Bold Italics"/>
              </a:rPr>
              <a:t> summarized and paraphrased</a:t>
            </a:r>
          </a:p>
          <a:p>
            <a:pPr algn="ctr" defTabSz="609630">
              <a:lnSpc>
                <a:spcPts val="2462"/>
              </a:lnSpc>
              <a:defRPr/>
            </a:pPr>
            <a:r>
              <a:rPr lang="en-US" sz="1985" b="1" i="1" dirty="0">
                <a:solidFill>
                  <a:srgbClr val="000000"/>
                </a:solidFill>
                <a:latin typeface="DM Sans Bold Italics"/>
                <a:ea typeface="DM Sans Bold Italics"/>
                <a:cs typeface="DM Sans Bold Italics"/>
                <a:sym typeface="DM Sans Bold Italics"/>
              </a:rPr>
              <a:t>info!</a:t>
            </a:r>
          </a:p>
        </p:txBody>
      </p:sp>
      <p:sp>
        <p:nvSpPr>
          <p:cNvPr id="40" name="TextBox 40"/>
          <p:cNvSpPr txBox="1"/>
          <p:nvPr/>
        </p:nvSpPr>
        <p:spPr>
          <a:xfrm>
            <a:off x="479116" y="1933220"/>
            <a:ext cx="3705619" cy="1023614"/>
          </a:xfrm>
          <a:prstGeom prst="rect">
            <a:avLst/>
          </a:prstGeom>
        </p:spPr>
        <p:txBody>
          <a:bodyPr lIns="0" tIns="0" rIns="0" bIns="0" rtlCol="0" anchor="t">
            <a:spAutoFit/>
          </a:bodyPr>
          <a:lstStyle/>
          <a:p>
            <a:pPr defTabSz="609630">
              <a:lnSpc>
                <a:spcPts val="2729"/>
              </a:lnSpc>
              <a:defRPr/>
            </a:pPr>
            <a:r>
              <a:rPr lang="en-US" sz="1949" dirty="0">
                <a:solidFill>
                  <a:srgbClr val="100F0D"/>
                </a:solidFill>
                <a:latin typeface="DM Sans"/>
                <a:ea typeface="DM Sans"/>
                <a:cs typeface="DM Sans"/>
                <a:sym typeface="DM Sans"/>
              </a:rPr>
              <a:t>Using your own </a:t>
            </a:r>
            <a:r>
              <a:rPr lang="en-US" sz="1949" b="1" dirty="0">
                <a:solidFill>
                  <a:srgbClr val="004AAD"/>
                </a:solidFill>
                <a:latin typeface="DM Sans Bold"/>
                <a:ea typeface="DM Sans Bold"/>
                <a:cs typeface="DM Sans Bold"/>
                <a:sym typeface="DM Sans Bold"/>
              </a:rPr>
              <a:t>words </a:t>
            </a:r>
            <a:r>
              <a:rPr lang="en-US" sz="1949" dirty="0">
                <a:solidFill>
                  <a:srgbClr val="100F0D"/>
                </a:solidFill>
                <a:latin typeface="DM Sans"/>
                <a:ea typeface="DM Sans"/>
                <a:cs typeface="DM Sans"/>
                <a:sym typeface="DM Sans"/>
              </a:rPr>
              <a:t>and sentence </a:t>
            </a:r>
            <a:r>
              <a:rPr lang="en-US" sz="1949" b="1" dirty="0">
                <a:solidFill>
                  <a:srgbClr val="004AAD"/>
                </a:solidFill>
                <a:latin typeface="DM Sans Bold"/>
                <a:ea typeface="DM Sans Bold"/>
                <a:cs typeface="DM Sans Bold"/>
                <a:sym typeface="DM Sans Bold"/>
              </a:rPr>
              <a:t>structure </a:t>
            </a:r>
            <a:r>
              <a:rPr lang="en-US" sz="1949" dirty="0">
                <a:solidFill>
                  <a:srgbClr val="100F0D"/>
                </a:solidFill>
                <a:latin typeface="DM Sans"/>
                <a:ea typeface="DM Sans"/>
                <a:cs typeface="DM Sans"/>
                <a:sym typeface="DM Sans"/>
              </a:rPr>
              <a:t>to describe information from a source</a:t>
            </a:r>
          </a:p>
        </p:txBody>
      </p:sp>
      <p:grpSp>
        <p:nvGrpSpPr>
          <p:cNvPr id="48" name="Group 47">
            <a:extLst>
              <a:ext uri="{FF2B5EF4-FFF2-40B4-BE49-F238E27FC236}">
                <a16:creationId xmlns:a16="http://schemas.microsoft.com/office/drawing/2014/main" id="{E8AF2F75-34A3-0F57-A0A5-FE31A322FB27}"/>
              </a:ext>
            </a:extLst>
          </p:cNvPr>
          <p:cNvGrpSpPr/>
          <p:nvPr/>
        </p:nvGrpSpPr>
        <p:grpSpPr>
          <a:xfrm>
            <a:off x="4770542" y="4888409"/>
            <a:ext cx="6735658" cy="1854731"/>
            <a:chOff x="7155813" y="7332614"/>
            <a:chExt cx="10103487" cy="2782096"/>
          </a:xfrm>
        </p:grpSpPr>
        <p:grpSp>
          <p:nvGrpSpPr>
            <p:cNvPr id="21" name="Group 21"/>
            <p:cNvGrpSpPr/>
            <p:nvPr/>
          </p:nvGrpSpPr>
          <p:grpSpPr>
            <a:xfrm>
              <a:off x="14428023" y="7332614"/>
              <a:ext cx="2831277" cy="2782096"/>
              <a:chOff x="0" y="0"/>
              <a:chExt cx="3216910" cy="3161030"/>
            </a:xfrm>
          </p:grpSpPr>
          <p:sp>
            <p:nvSpPr>
              <p:cNvPr id="22" name="Freeform 22"/>
              <p:cNvSpPr/>
              <p:nvPr/>
            </p:nvSpPr>
            <p:spPr>
              <a:xfrm>
                <a:off x="19050" y="223520"/>
                <a:ext cx="3178810" cy="2929890"/>
              </a:xfrm>
              <a:custGeom>
                <a:avLst/>
                <a:gdLst/>
                <a:ahLst/>
                <a:cxnLst/>
                <a:rect l="l" t="t" r="r" b="b"/>
                <a:pathLst>
                  <a:path w="3178810" h="2929890">
                    <a:moveTo>
                      <a:pt x="0" y="11430"/>
                    </a:moveTo>
                    <a:cubicBezTo>
                      <a:pt x="0" y="11430"/>
                      <a:pt x="2540" y="340360"/>
                      <a:pt x="2540" y="749300"/>
                    </a:cubicBezTo>
                    <a:cubicBezTo>
                      <a:pt x="2540" y="1158240"/>
                      <a:pt x="7620" y="1748790"/>
                      <a:pt x="7620" y="2009140"/>
                    </a:cubicBezTo>
                    <a:cubicBezTo>
                      <a:pt x="7620" y="2203450"/>
                      <a:pt x="16510" y="2602230"/>
                      <a:pt x="21590" y="2794000"/>
                    </a:cubicBezTo>
                    <a:lnTo>
                      <a:pt x="130810" y="2908300"/>
                    </a:lnTo>
                    <a:cubicBezTo>
                      <a:pt x="275590" y="2915920"/>
                      <a:pt x="543560" y="2929890"/>
                      <a:pt x="793750" y="2929890"/>
                    </a:cubicBezTo>
                    <a:lnTo>
                      <a:pt x="3178810" y="2929890"/>
                    </a:lnTo>
                    <a:lnTo>
                      <a:pt x="3178810" y="693420"/>
                    </a:lnTo>
                    <a:cubicBezTo>
                      <a:pt x="3178810" y="318770"/>
                      <a:pt x="3169920" y="41910"/>
                      <a:pt x="3169920" y="41910"/>
                    </a:cubicBezTo>
                    <a:cubicBezTo>
                      <a:pt x="3014980" y="21590"/>
                      <a:pt x="2858770" y="11430"/>
                      <a:pt x="2701290" y="12700"/>
                    </a:cubicBezTo>
                    <a:cubicBezTo>
                      <a:pt x="2428240" y="12700"/>
                      <a:pt x="1179830" y="21590"/>
                      <a:pt x="929640" y="12700"/>
                    </a:cubicBezTo>
                    <a:cubicBezTo>
                      <a:pt x="594360" y="0"/>
                      <a:pt x="0" y="11430"/>
                      <a:pt x="0" y="11430"/>
                    </a:cubicBezTo>
                    <a:close/>
                  </a:path>
                </a:pathLst>
              </a:custGeom>
              <a:solidFill>
                <a:srgbClr val="00457C"/>
              </a:solidFill>
            </p:spPr>
            <p:txBody>
              <a:bodyPr/>
              <a:lstStyle/>
              <a:p>
                <a:pPr defTabSz="609630">
                  <a:defRPr/>
                </a:pPr>
                <a:endParaRPr lang="en-US" sz="1200">
                  <a:solidFill>
                    <a:prstClr val="black"/>
                  </a:solidFill>
                  <a:latin typeface="Calibri"/>
                </a:endParaRPr>
              </a:p>
            </p:txBody>
          </p:sp>
          <p:sp>
            <p:nvSpPr>
              <p:cNvPr id="23" name="Freeform 23"/>
              <p:cNvSpPr/>
              <p:nvPr/>
            </p:nvSpPr>
            <p:spPr>
              <a:xfrm>
                <a:off x="12700" y="217170"/>
                <a:ext cx="3191510" cy="2942590"/>
              </a:xfrm>
              <a:custGeom>
                <a:avLst/>
                <a:gdLst/>
                <a:ahLst/>
                <a:cxnLst/>
                <a:rect l="l" t="t" r="r" b="b"/>
                <a:pathLst>
                  <a:path w="3191510" h="2942590">
                    <a:moveTo>
                      <a:pt x="3191510" y="2942590"/>
                    </a:moveTo>
                    <a:lnTo>
                      <a:pt x="800100" y="2942590"/>
                    </a:lnTo>
                    <a:cubicBezTo>
                      <a:pt x="547370" y="2942590"/>
                      <a:pt x="270510" y="2928620"/>
                      <a:pt x="137160" y="2921000"/>
                    </a:cubicBezTo>
                    <a:lnTo>
                      <a:pt x="134620" y="2921000"/>
                    </a:lnTo>
                    <a:lnTo>
                      <a:pt x="21590" y="2802890"/>
                    </a:lnTo>
                    <a:lnTo>
                      <a:pt x="21590" y="2800350"/>
                    </a:lnTo>
                    <a:cubicBezTo>
                      <a:pt x="16510" y="2597150"/>
                      <a:pt x="7620" y="2203450"/>
                      <a:pt x="7620" y="2015490"/>
                    </a:cubicBezTo>
                    <a:cubicBezTo>
                      <a:pt x="7620" y="1899920"/>
                      <a:pt x="6350" y="1723390"/>
                      <a:pt x="5080" y="1518920"/>
                    </a:cubicBezTo>
                    <a:cubicBezTo>
                      <a:pt x="3810" y="1267460"/>
                      <a:pt x="2540" y="982980"/>
                      <a:pt x="2540" y="755650"/>
                    </a:cubicBezTo>
                    <a:cubicBezTo>
                      <a:pt x="2540" y="351790"/>
                      <a:pt x="0" y="21590"/>
                      <a:pt x="0" y="17780"/>
                    </a:cubicBezTo>
                    <a:lnTo>
                      <a:pt x="0" y="11430"/>
                    </a:lnTo>
                    <a:lnTo>
                      <a:pt x="6350" y="11430"/>
                    </a:lnTo>
                    <a:cubicBezTo>
                      <a:pt x="12700" y="11430"/>
                      <a:pt x="604520" y="0"/>
                      <a:pt x="935990" y="12700"/>
                    </a:cubicBezTo>
                    <a:cubicBezTo>
                      <a:pt x="1121410" y="19050"/>
                      <a:pt x="1852930" y="16510"/>
                      <a:pt x="2338070" y="13970"/>
                    </a:cubicBezTo>
                    <a:cubicBezTo>
                      <a:pt x="2503170" y="12700"/>
                      <a:pt x="2637790" y="12700"/>
                      <a:pt x="2707640" y="12700"/>
                    </a:cubicBezTo>
                    <a:cubicBezTo>
                      <a:pt x="2861310" y="11430"/>
                      <a:pt x="3020060" y="21590"/>
                      <a:pt x="3177540" y="41910"/>
                    </a:cubicBezTo>
                    <a:lnTo>
                      <a:pt x="3182620" y="43180"/>
                    </a:lnTo>
                    <a:lnTo>
                      <a:pt x="3182620" y="48260"/>
                    </a:lnTo>
                    <a:cubicBezTo>
                      <a:pt x="3182620" y="50800"/>
                      <a:pt x="3191510" y="328930"/>
                      <a:pt x="3191510" y="699770"/>
                    </a:cubicBezTo>
                    <a:lnTo>
                      <a:pt x="3191510" y="2942590"/>
                    </a:lnTo>
                    <a:close/>
                    <a:moveTo>
                      <a:pt x="139700" y="2908300"/>
                    </a:moveTo>
                    <a:cubicBezTo>
                      <a:pt x="273050" y="2915920"/>
                      <a:pt x="548640" y="2929890"/>
                      <a:pt x="800100" y="2929890"/>
                    </a:cubicBezTo>
                    <a:lnTo>
                      <a:pt x="3178810" y="2929890"/>
                    </a:lnTo>
                    <a:lnTo>
                      <a:pt x="3178810" y="699770"/>
                    </a:lnTo>
                    <a:cubicBezTo>
                      <a:pt x="3178810" y="358140"/>
                      <a:pt x="3171190" y="93980"/>
                      <a:pt x="3169920" y="53340"/>
                    </a:cubicBezTo>
                    <a:cubicBezTo>
                      <a:pt x="3014980" y="33020"/>
                      <a:pt x="2858770" y="24130"/>
                      <a:pt x="2707640" y="25400"/>
                    </a:cubicBezTo>
                    <a:cubicBezTo>
                      <a:pt x="2637790" y="25400"/>
                      <a:pt x="2503170" y="27940"/>
                      <a:pt x="2338070" y="26670"/>
                    </a:cubicBezTo>
                    <a:cubicBezTo>
                      <a:pt x="1828800" y="22860"/>
                      <a:pt x="1304290" y="22860"/>
                      <a:pt x="935990" y="25400"/>
                    </a:cubicBezTo>
                    <a:cubicBezTo>
                      <a:pt x="622300" y="27940"/>
                      <a:pt x="77470" y="22860"/>
                      <a:pt x="12700" y="24130"/>
                    </a:cubicBezTo>
                    <a:cubicBezTo>
                      <a:pt x="12700" y="71120"/>
                      <a:pt x="15240" y="382270"/>
                      <a:pt x="15240" y="755650"/>
                    </a:cubicBezTo>
                    <a:cubicBezTo>
                      <a:pt x="15240" y="982980"/>
                      <a:pt x="16510" y="1267460"/>
                      <a:pt x="17780" y="1518920"/>
                    </a:cubicBezTo>
                    <a:cubicBezTo>
                      <a:pt x="19050" y="1723390"/>
                      <a:pt x="20320" y="1899920"/>
                      <a:pt x="20320" y="2015490"/>
                    </a:cubicBezTo>
                    <a:cubicBezTo>
                      <a:pt x="20320" y="2202180"/>
                      <a:pt x="29210" y="2593340"/>
                      <a:pt x="34290" y="2797810"/>
                    </a:cubicBezTo>
                    <a:lnTo>
                      <a:pt x="139700" y="2908300"/>
                    </a:lnTo>
                    <a:close/>
                    <a:lnTo>
                      <a:pt x="133350" y="2782570"/>
                    </a:lnTo>
                    <a:lnTo>
                      <a:pt x="34290" y="2796540"/>
                    </a:lnTo>
                    <a:lnTo>
                      <a:pt x="139700" y="2908300"/>
                    </a:lnTo>
                    <a:close/>
                  </a:path>
                </a:pathLst>
              </a:custGeom>
              <a:solidFill>
                <a:srgbClr val="F4F7F9"/>
              </a:solidFill>
            </p:spPr>
            <p:txBody>
              <a:bodyPr/>
              <a:lstStyle/>
              <a:p>
                <a:pPr defTabSz="609630">
                  <a:defRPr/>
                </a:pPr>
                <a:endParaRPr lang="en-US" sz="1200">
                  <a:solidFill>
                    <a:prstClr val="black"/>
                  </a:solidFill>
                  <a:latin typeface="Calibri"/>
                </a:endParaRPr>
              </a:p>
            </p:txBody>
          </p:sp>
          <p:sp>
            <p:nvSpPr>
              <p:cNvPr id="24" name="Freeform 24"/>
              <p:cNvSpPr/>
              <p:nvPr/>
            </p:nvSpPr>
            <p:spPr>
              <a:xfrm>
                <a:off x="299720" y="19050"/>
                <a:ext cx="617220" cy="304800"/>
              </a:xfrm>
              <a:custGeom>
                <a:avLst/>
                <a:gdLst/>
                <a:ahLst/>
                <a:cxnLst/>
                <a:rect l="l" t="t" r="r" b="b"/>
                <a:pathLst>
                  <a:path w="617220" h="304800">
                    <a:moveTo>
                      <a:pt x="600710" y="0"/>
                    </a:moveTo>
                    <a:lnTo>
                      <a:pt x="617220" y="77470"/>
                    </a:lnTo>
                    <a:lnTo>
                      <a:pt x="600710" y="190500"/>
                    </a:lnTo>
                    <a:lnTo>
                      <a:pt x="589280" y="297180"/>
                    </a:lnTo>
                    <a:lnTo>
                      <a:pt x="5080" y="304800"/>
                    </a:lnTo>
                    <a:lnTo>
                      <a:pt x="5080" y="255270"/>
                    </a:lnTo>
                    <a:lnTo>
                      <a:pt x="16510" y="148590"/>
                    </a:lnTo>
                    <a:lnTo>
                      <a:pt x="0" y="21590"/>
                    </a:lnTo>
                    <a:lnTo>
                      <a:pt x="600710" y="0"/>
                    </a:lnTo>
                    <a:close/>
                  </a:path>
                </a:pathLst>
              </a:custGeom>
              <a:solidFill>
                <a:srgbClr val="FFB001"/>
              </a:solidFill>
            </p:spPr>
            <p:txBody>
              <a:bodyPr/>
              <a:lstStyle/>
              <a:p>
                <a:pPr defTabSz="609630">
                  <a:defRPr/>
                </a:pPr>
                <a:endParaRPr lang="en-US" sz="1200">
                  <a:solidFill>
                    <a:prstClr val="black"/>
                  </a:solidFill>
                  <a:latin typeface="Calibri"/>
                </a:endParaRPr>
              </a:p>
            </p:txBody>
          </p:sp>
        </p:grpSp>
        <p:grpSp>
          <p:nvGrpSpPr>
            <p:cNvPr id="25" name="Group 25"/>
            <p:cNvGrpSpPr/>
            <p:nvPr/>
          </p:nvGrpSpPr>
          <p:grpSpPr>
            <a:xfrm rot="-304302">
              <a:off x="10871049" y="7332849"/>
              <a:ext cx="2831277" cy="2661925"/>
              <a:chOff x="0" y="0"/>
              <a:chExt cx="3216910" cy="3024492"/>
            </a:xfrm>
          </p:grpSpPr>
          <p:sp>
            <p:nvSpPr>
              <p:cNvPr id="26" name="Freeform 26"/>
              <p:cNvSpPr/>
              <p:nvPr/>
            </p:nvSpPr>
            <p:spPr>
              <a:xfrm>
                <a:off x="19050" y="223520"/>
                <a:ext cx="3178810" cy="2793352"/>
              </a:xfrm>
              <a:custGeom>
                <a:avLst/>
                <a:gdLst/>
                <a:ahLst/>
                <a:cxnLst/>
                <a:rect l="l" t="t" r="r" b="b"/>
                <a:pathLst>
                  <a:path w="3178810" h="2793352">
                    <a:moveTo>
                      <a:pt x="0" y="11430"/>
                    </a:moveTo>
                    <a:cubicBezTo>
                      <a:pt x="0" y="11430"/>
                      <a:pt x="2540" y="340360"/>
                      <a:pt x="2540" y="749300"/>
                    </a:cubicBezTo>
                    <a:cubicBezTo>
                      <a:pt x="2540" y="1104904"/>
                      <a:pt x="7620" y="1612252"/>
                      <a:pt x="7620" y="1872602"/>
                    </a:cubicBezTo>
                    <a:cubicBezTo>
                      <a:pt x="7620" y="2066912"/>
                      <a:pt x="16510" y="2465692"/>
                      <a:pt x="21590" y="2657462"/>
                    </a:cubicBezTo>
                    <a:lnTo>
                      <a:pt x="130810" y="2771762"/>
                    </a:lnTo>
                    <a:cubicBezTo>
                      <a:pt x="275590" y="2779382"/>
                      <a:pt x="543560" y="2793352"/>
                      <a:pt x="793750" y="2793352"/>
                    </a:cubicBezTo>
                    <a:lnTo>
                      <a:pt x="3178810" y="2793352"/>
                    </a:lnTo>
                    <a:lnTo>
                      <a:pt x="3178810" y="693420"/>
                    </a:lnTo>
                    <a:cubicBezTo>
                      <a:pt x="3178810" y="318770"/>
                      <a:pt x="3169920" y="41910"/>
                      <a:pt x="3169920" y="41910"/>
                    </a:cubicBezTo>
                    <a:cubicBezTo>
                      <a:pt x="3014980" y="21590"/>
                      <a:pt x="2858770" y="11430"/>
                      <a:pt x="2701290" y="12700"/>
                    </a:cubicBezTo>
                    <a:cubicBezTo>
                      <a:pt x="2428240" y="12700"/>
                      <a:pt x="1179830" y="21590"/>
                      <a:pt x="929640" y="12700"/>
                    </a:cubicBezTo>
                    <a:cubicBezTo>
                      <a:pt x="594360" y="0"/>
                      <a:pt x="0" y="11430"/>
                      <a:pt x="0" y="11430"/>
                    </a:cubicBezTo>
                    <a:close/>
                  </a:path>
                </a:pathLst>
              </a:custGeom>
              <a:solidFill>
                <a:srgbClr val="00457C"/>
              </a:solidFill>
            </p:spPr>
            <p:txBody>
              <a:bodyPr/>
              <a:lstStyle/>
              <a:p>
                <a:pPr defTabSz="609630">
                  <a:defRPr/>
                </a:pPr>
                <a:endParaRPr lang="en-US" sz="1200">
                  <a:solidFill>
                    <a:prstClr val="black"/>
                  </a:solidFill>
                  <a:latin typeface="Calibri"/>
                </a:endParaRPr>
              </a:p>
            </p:txBody>
          </p:sp>
          <p:sp>
            <p:nvSpPr>
              <p:cNvPr id="27" name="Freeform 27"/>
              <p:cNvSpPr/>
              <p:nvPr/>
            </p:nvSpPr>
            <p:spPr>
              <a:xfrm>
                <a:off x="12700" y="217170"/>
                <a:ext cx="3191510" cy="2806052"/>
              </a:xfrm>
              <a:custGeom>
                <a:avLst/>
                <a:gdLst/>
                <a:ahLst/>
                <a:cxnLst/>
                <a:rect l="l" t="t" r="r" b="b"/>
                <a:pathLst>
                  <a:path w="3191510" h="2806052">
                    <a:moveTo>
                      <a:pt x="3191510" y="2806052"/>
                    </a:moveTo>
                    <a:lnTo>
                      <a:pt x="800100" y="2806052"/>
                    </a:lnTo>
                    <a:cubicBezTo>
                      <a:pt x="547370" y="2806052"/>
                      <a:pt x="270510" y="2792082"/>
                      <a:pt x="137160" y="2784462"/>
                    </a:cubicBezTo>
                    <a:lnTo>
                      <a:pt x="134620" y="2784462"/>
                    </a:lnTo>
                    <a:lnTo>
                      <a:pt x="21590" y="2666352"/>
                    </a:lnTo>
                    <a:lnTo>
                      <a:pt x="21590" y="2663812"/>
                    </a:lnTo>
                    <a:cubicBezTo>
                      <a:pt x="16510" y="2460612"/>
                      <a:pt x="7620" y="2066912"/>
                      <a:pt x="7620" y="1878952"/>
                    </a:cubicBezTo>
                    <a:cubicBezTo>
                      <a:pt x="7620" y="1763382"/>
                      <a:pt x="6350" y="1586852"/>
                      <a:pt x="5080" y="1398685"/>
                    </a:cubicBezTo>
                    <a:cubicBezTo>
                      <a:pt x="3810" y="1194702"/>
                      <a:pt x="2540" y="963934"/>
                      <a:pt x="2540" y="755650"/>
                    </a:cubicBezTo>
                    <a:cubicBezTo>
                      <a:pt x="2540" y="351790"/>
                      <a:pt x="0" y="21590"/>
                      <a:pt x="0" y="17780"/>
                    </a:cubicBezTo>
                    <a:lnTo>
                      <a:pt x="0" y="11430"/>
                    </a:lnTo>
                    <a:lnTo>
                      <a:pt x="6350" y="11430"/>
                    </a:lnTo>
                    <a:cubicBezTo>
                      <a:pt x="12700" y="11430"/>
                      <a:pt x="604520" y="0"/>
                      <a:pt x="935990" y="12700"/>
                    </a:cubicBezTo>
                    <a:cubicBezTo>
                      <a:pt x="1121410" y="19050"/>
                      <a:pt x="1852930" y="16510"/>
                      <a:pt x="2338070" y="13970"/>
                    </a:cubicBezTo>
                    <a:cubicBezTo>
                      <a:pt x="2503170" y="12700"/>
                      <a:pt x="2637790" y="12700"/>
                      <a:pt x="2707640" y="12700"/>
                    </a:cubicBezTo>
                    <a:cubicBezTo>
                      <a:pt x="2861310" y="11430"/>
                      <a:pt x="3020060" y="21590"/>
                      <a:pt x="3177540" y="41910"/>
                    </a:cubicBezTo>
                    <a:lnTo>
                      <a:pt x="3182620" y="43180"/>
                    </a:lnTo>
                    <a:lnTo>
                      <a:pt x="3182620" y="48260"/>
                    </a:lnTo>
                    <a:cubicBezTo>
                      <a:pt x="3182620" y="50800"/>
                      <a:pt x="3191510" y="328930"/>
                      <a:pt x="3191510" y="699770"/>
                    </a:cubicBezTo>
                    <a:lnTo>
                      <a:pt x="3191510" y="2806052"/>
                    </a:lnTo>
                    <a:close/>
                    <a:moveTo>
                      <a:pt x="139700" y="2771762"/>
                    </a:moveTo>
                    <a:cubicBezTo>
                      <a:pt x="273050" y="2779382"/>
                      <a:pt x="548640" y="2793352"/>
                      <a:pt x="800100" y="2793352"/>
                    </a:cubicBezTo>
                    <a:lnTo>
                      <a:pt x="3178810" y="2793352"/>
                    </a:lnTo>
                    <a:lnTo>
                      <a:pt x="3178810" y="699770"/>
                    </a:lnTo>
                    <a:cubicBezTo>
                      <a:pt x="3178810" y="358140"/>
                      <a:pt x="3171190" y="93980"/>
                      <a:pt x="3169920" y="53340"/>
                    </a:cubicBezTo>
                    <a:cubicBezTo>
                      <a:pt x="3014980" y="33020"/>
                      <a:pt x="2858770" y="24130"/>
                      <a:pt x="2707640" y="25400"/>
                    </a:cubicBezTo>
                    <a:cubicBezTo>
                      <a:pt x="2637790" y="25400"/>
                      <a:pt x="2503170" y="27940"/>
                      <a:pt x="2338070" y="26670"/>
                    </a:cubicBezTo>
                    <a:cubicBezTo>
                      <a:pt x="1828800" y="22860"/>
                      <a:pt x="1304290" y="22860"/>
                      <a:pt x="935990" y="25400"/>
                    </a:cubicBezTo>
                    <a:cubicBezTo>
                      <a:pt x="622300" y="27940"/>
                      <a:pt x="77470" y="22860"/>
                      <a:pt x="12700" y="24130"/>
                    </a:cubicBezTo>
                    <a:cubicBezTo>
                      <a:pt x="12700" y="71120"/>
                      <a:pt x="15240" y="382270"/>
                      <a:pt x="15240" y="755650"/>
                    </a:cubicBezTo>
                    <a:cubicBezTo>
                      <a:pt x="15240" y="963933"/>
                      <a:pt x="16510" y="1194702"/>
                      <a:pt x="17780" y="1398685"/>
                    </a:cubicBezTo>
                    <a:cubicBezTo>
                      <a:pt x="19050" y="1586852"/>
                      <a:pt x="20320" y="1763382"/>
                      <a:pt x="20320" y="1878952"/>
                    </a:cubicBezTo>
                    <a:cubicBezTo>
                      <a:pt x="20320" y="2065642"/>
                      <a:pt x="29210" y="2456802"/>
                      <a:pt x="34290" y="2661272"/>
                    </a:cubicBezTo>
                    <a:lnTo>
                      <a:pt x="139700" y="2771762"/>
                    </a:lnTo>
                    <a:close/>
                    <a:lnTo>
                      <a:pt x="133350" y="2646032"/>
                    </a:lnTo>
                    <a:lnTo>
                      <a:pt x="34290" y="2660002"/>
                    </a:lnTo>
                    <a:lnTo>
                      <a:pt x="139700" y="2771762"/>
                    </a:lnTo>
                    <a:close/>
                  </a:path>
                </a:pathLst>
              </a:custGeom>
              <a:solidFill>
                <a:srgbClr val="F4F7F9"/>
              </a:solidFill>
            </p:spPr>
            <p:txBody>
              <a:bodyPr/>
              <a:lstStyle/>
              <a:p>
                <a:pPr defTabSz="609630">
                  <a:defRPr/>
                </a:pPr>
                <a:endParaRPr lang="en-US" sz="1200">
                  <a:solidFill>
                    <a:prstClr val="black"/>
                  </a:solidFill>
                  <a:latin typeface="Calibri"/>
                </a:endParaRPr>
              </a:p>
            </p:txBody>
          </p:sp>
          <p:sp>
            <p:nvSpPr>
              <p:cNvPr id="28" name="Freeform 28"/>
              <p:cNvSpPr/>
              <p:nvPr/>
            </p:nvSpPr>
            <p:spPr>
              <a:xfrm>
                <a:off x="299720" y="19050"/>
                <a:ext cx="617220" cy="304800"/>
              </a:xfrm>
              <a:custGeom>
                <a:avLst/>
                <a:gdLst/>
                <a:ahLst/>
                <a:cxnLst/>
                <a:rect l="l" t="t" r="r" b="b"/>
                <a:pathLst>
                  <a:path w="617220" h="304800">
                    <a:moveTo>
                      <a:pt x="600710" y="0"/>
                    </a:moveTo>
                    <a:lnTo>
                      <a:pt x="617220" y="77470"/>
                    </a:lnTo>
                    <a:lnTo>
                      <a:pt x="600710" y="190500"/>
                    </a:lnTo>
                    <a:lnTo>
                      <a:pt x="589280" y="297180"/>
                    </a:lnTo>
                    <a:lnTo>
                      <a:pt x="5080" y="304800"/>
                    </a:lnTo>
                    <a:lnTo>
                      <a:pt x="5080" y="255270"/>
                    </a:lnTo>
                    <a:lnTo>
                      <a:pt x="16510" y="148590"/>
                    </a:lnTo>
                    <a:lnTo>
                      <a:pt x="0" y="21590"/>
                    </a:lnTo>
                    <a:lnTo>
                      <a:pt x="600710" y="0"/>
                    </a:lnTo>
                    <a:close/>
                  </a:path>
                </a:pathLst>
              </a:custGeom>
              <a:solidFill>
                <a:srgbClr val="FFB001"/>
              </a:solidFill>
            </p:spPr>
            <p:txBody>
              <a:bodyPr/>
              <a:lstStyle/>
              <a:p>
                <a:pPr defTabSz="609630">
                  <a:defRPr/>
                </a:pPr>
                <a:endParaRPr lang="en-US" sz="1200">
                  <a:solidFill>
                    <a:prstClr val="black"/>
                  </a:solidFill>
                  <a:latin typeface="Calibri"/>
                </a:endParaRPr>
              </a:p>
            </p:txBody>
          </p:sp>
        </p:grpSp>
        <p:grpSp>
          <p:nvGrpSpPr>
            <p:cNvPr id="29" name="Group 29"/>
            <p:cNvGrpSpPr/>
            <p:nvPr/>
          </p:nvGrpSpPr>
          <p:grpSpPr>
            <a:xfrm rot="448350">
              <a:off x="7155813" y="7332614"/>
              <a:ext cx="2831277" cy="2782096"/>
              <a:chOff x="0" y="0"/>
              <a:chExt cx="3216910" cy="3161030"/>
            </a:xfrm>
          </p:grpSpPr>
          <p:sp>
            <p:nvSpPr>
              <p:cNvPr id="30" name="Freeform 30"/>
              <p:cNvSpPr/>
              <p:nvPr/>
            </p:nvSpPr>
            <p:spPr>
              <a:xfrm>
                <a:off x="19050" y="223520"/>
                <a:ext cx="3178810" cy="2929890"/>
              </a:xfrm>
              <a:custGeom>
                <a:avLst/>
                <a:gdLst/>
                <a:ahLst/>
                <a:cxnLst/>
                <a:rect l="l" t="t" r="r" b="b"/>
                <a:pathLst>
                  <a:path w="3178810" h="2929890">
                    <a:moveTo>
                      <a:pt x="0" y="11430"/>
                    </a:moveTo>
                    <a:cubicBezTo>
                      <a:pt x="0" y="11430"/>
                      <a:pt x="2540" y="340360"/>
                      <a:pt x="2540" y="749300"/>
                    </a:cubicBezTo>
                    <a:cubicBezTo>
                      <a:pt x="2540" y="1158240"/>
                      <a:pt x="7620" y="1748790"/>
                      <a:pt x="7620" y="2009140"/>
                    </a:cubicBezTo>
                    <a:cubicBezTo>
                      <a:pt x="7620" y="2203450"/>
                      <a:pt x="16510" y="2602230"/>
                      <a:pt x="21590" y="2794000"/>
                    </a:cubicBezTo>
                    <a:lnTo>
                      <a:pt x="130810" y="2908300"/>
                    </a:lnTo>
                    <a:cubicBezTo>
                      <a:pt x="275590" y="2915920"/>
                      <a:pt x="543560" y="2929890"/>
                      <a:pt x="793750" y="2929890"/>
                    </a:cubicBezTo>
                    <a:lnTo>
                      <a:pt x="3178810" y="2929890"/>
                    </a:lnTo>
                    <a:lnTo>
                      <a:pt x="3178810" y="693420"/>
                    </a:lnTo>
                    <a:cubicBezTo>
                      <a:pt x="3178810" y="318770"/>
                      <a:pt x="3169920" y="41910"/>
                      <a:pt x="3169920" y="41910"/>
                    </a:cubicBezTo>
                    <a:cubicBezTo>
                      <a:pt x="3014980" y="21590"/>
                      <a:pt x="2858770" y="11430"/>
                      <a:pt x="2701290" y="12700"/>
                    </a:cubicBezTo>
                    <a:cubicBezTo>
                      <a:pt x="2428240" y="12700"/>
                      <a:pt x="1179830" y="21590"/>
                      <a:pt x="929640" y="12700"/>
                    </a:cubicBezTo>
                    <a:cubicBezTo>
                      <a:pt x="594360" y="0"/>
                      <a:pt x="0" y="11430"/>
                      <a:pt x="0" y="11430"/>
                    </a:cubicBezTo>
                    <a:close/>
                  </a:path>
                </a:pathLst>
              </a:custGeom>
              <a:solidFill>
                <a:srgbClr val="00457C"/>
              </a:solidFill>
            </p:spPr>
            <p:txBody>
              <a:bodyPr/>
              <a:lstStyle/>
              <a:p>
                <a:pPr defTabSz="609630">
                  <a:defRPr/>
                </a:pPr>
                <a:endParaRPr lang="en-US" sz="1200">
                  <a:solidFill>
                    <a:prstClr val="black"/>
                  </a:solidFill>
                  <a:latin typeface="Calibri"/>
                </a:endParaRPr>
              </a:p>
            </p:txBody>
          </p:sp>
          <p:sp>
            <p:nvSpPr>
              <p:cNvPr id="31" name="Freeform 31"/>
              <p:cNvSpPr/>
              <p:nvPr/>
            </p:nvSpPr>
            <p:spPr>
              <a:xfrm>
                <a:off x="12700" y="217170"/>
                <a:ext cx="3191510" cy="2942590"/>
              </a:xfrm>
              <a:custGeom>
                <a:avLst/>
                <a:gdLst/>
                <a:ahLst/>
                <a:cxnLst/>
                <a:rect l="l" t="t" r="r" b="b"/>
                <a:pathLst>
                  <a:path w="3191510" h="2942590">
                    <a:moveTo>
                      <a:pt x="3191510" y="2942590"/>
                    </a:moveTo>
                    <a:lnTo>
                      <a:pt x="800100" y="2942590"/>
                    </a:lnTo>
                    <a:cubicBezTo>
                      <a:pt x="547370" y="2942590"/>
                      <a:pt x="270510" y="2928620"/>
                      <a:pt x="137160" y="2921000"/>
                    </a:cubicBezTo>
                    <a:lnTo>
                      <a:pt x="134620" y="2921000"/>
                    </a:lnTo>
                    <a:lnTo>
                      <a:pt x="21590" y="2802890"/>
                    </a:lnTo>
                    <a:lnTo>
                      <a:pt x="21590" y="2800350"/>
                    </a:lnTo>
                    <a:cubicBezTo>
                      <a:pt x="16510" y="2597150"/>
                      <a:pt x="7620" y="2203450"/>
                      <a:pt x="7620" y="2015490"/>
                    </a:cubicBezTo>
                    <a:cubicBezTo>
                      <a:pt x="7620" y="1899920"/>
                      <a:pt x="6350" y="1723390"/>
                      <a:pt x="5080" y="1518920"/>
                    </a:cubicBezTo>
                    <a:cubicBezTo>
                      <a:pt x="3810" y="1267460"/>
                      <a:pt x="2540" y="982980"/>
                      <a:pt x="2540" y="755650"/>
                    </a:cubicBezTo>
                    <a:cubicBezTo>
                      <a:pt x="2540" y="351790"/>
                      <a:pt x="0" y="21590"/>
                      <a:pt x="0" y="17780"/>
                    </a:cubicBezTo>
                    <a:lnTo>
                      <a:pt x="0" y="11430"/>
                    </a:lnTo>
                    <a:lnTo>
                      <a:pt x="6350" y="11430"/>
                    </a:lnTo>
                    <a:cubicBezTo>
                      <a:pt x="12700" y="11430"/>
                      <a:pt x="604520" y="0"/>
                      <a:pt x="935990" y="12700"/>
                    </a:cubicBezTo>
                    <a:cubicBezTo>
                      <a:pt x="1121410" y="19050"/>
                      <a:pt x="1852930" y="16510"/>
                      <a:pt x="2338070" y="13970"/>
                    </a:cubicBezTo>
                    <a:cubicBezTo>
                      <a:pt x="2503170" y="12700"/>
                      <a:pt x="2637790" y="12700"/>
                      <a:pt x="2707640" y="12700"/>
                    </a:cubicBezTo>
                    <a:cubicBezTo>
                      <a:pt x="2861310" y="11430"/>
                      <a:pt x="3020060" y="21590"/>
                      <a:pt x="3177540" y="41910"/>
                    </a:cubicBezTo>
                    <a:lnTo>
                      <a:pt x="3182620" y="43180"/>
                    </a:lnTo>
                    <a:lnTo>
                      <a:pt x="3182620" y="48260"/>
                    </a:lnTo>
                    <a:cubicBezTo>
                      <a:pt x="3182620" y="50800"/>
                      <a:pt x="3191510" y="328930"/>
                      <a:pt x="3191510" y="699770"/>
                    </a:cubicBezTo>
                    <a:lnTo>
                      <a:pt x="3191510" y="2942590"/>
                    </a:lnTo>
                    <a:close/>
                    <a:moveTo>
                      <a:pt x="139700" y="2908300"/>
                    </a:moveTo>
                    <a:cubicBezTo>
                      <a:pt x="273050" y="2915920"/>
                      <a:pt x="548640" y="2929890"/>
                      <a:pt x="800100" y="2929890"/>
                    </a:cubicBezTo>
                    <a:lnTo>
                      <a:pt x="3178810" y="2929890"/>
                    </a:lnTo>
                    <a:lnTo>
                      <a:pt x="3178810" y="699770"/>
                    </a:lnTo>
                    <a:cubicBezTo>
                      <a:pt x="3178810" y="358140"/>
                      <a:pt x="3171190" y="93980"/>
                      <a:pt x="3169920" y="53340"/>
                    </a:cubicBezTo>
                    <a:cubicBezTo>
                      <a:pt x="3014980" y="33020"/>
                      <a:pt x="2858770" y="24130"/>
                      <a:pt x="2707640" y="25400"/>
                    </a:cubicBezTo>
                    <a:cubicBezTo>
                      <a:pt x="2637790" y="25400"/>
                      <a:pt x="2503170" y="27940"/>
                      <a:pt x="2338070" y="26670"/>
                    </a:cubicBezTo>
                    <a:cubicBezTo>
                      <a:pt x="1828800" y="22860"/>
                      <a:pt x="1304290" y="22860"/>
                      <a:pt x="935990" y="25400"/>
                    </a:cubicBezTo>
                    <a:cubicBezTo>
                      <a:pt x="622300" y="27940"/>
                      <a:pt x="77470" y="22860"/>
                      <a:pt x="12700" y="24130"/>
                    </a:cubicBezTo>
                    <a:cubicBezTo>
                      <a:pt x="12700" y="71120"/>
                      <a:pt x="15240" y="382270"/>
                      <a:pt x="15240" y="755650"/>
                    </a:cubicBezTo>
                    <a:cubicBezTo>
                      <a:pt x="15240" y="982980"/>
                      <a:pt x="16510" y="1267460"/>
                      <a:pt x="17780" y="1518920"/>
                    </a:cubicBezTo>
                    <a:cubicBezTo>
                      <a:pt x="19050" y="1723390"/>
                      <a:pt x="20320" y="1899920"/>
                      <a:pt x="20320" y="2015490"/>
                    </a:cubicBezTo>
                    <a:cubicBezTo>
                      <a:pt x="20320" y="2202180"/>
                      <a:pt x="29210" y="2593340"/>
                      <a:pt x="34290" y="2797810"/>
                    </a:cubicBezTo>
                    <a:lnTo>
                      <a:pt x="139700" y="2908300"/>
                    </a:lnTo>
                    <a:close/>
                    <a:lnTo>
                      <a:pt x="133350" y="2782570"/>
                    </a:lnTo>
                    <a:lnTo>
                      <a:pt x="34290" y="2796540"/>
                    </a:lnTo>
                    <a:lnTo>
                      <a:pt x="139700" y="2908300"/>
                    </a:lnTo>
                    <a:close/>
                  </a:path>
                </a:pathLst>
              </a:custGeom>
              <a:solidFill>
                <a:srgbClr val="F4F7F9"/>
              </a:solidFill>
            </p:spPr>
            <p:txBody>
              <a:bodyPr/>
              <a:lstStyle/>
              <a:p>
                <a:pPr defTabSz="609630">
                  <a:defRPr/>
                </a:pPr>
                <a:endParaRPr lang="en-US" sz="1200">
                  <a:solidFill>
                    <a:prstClr val="black"/>
                  </a:solidFill>
                  <a:latin typeface="Calibri"/>
                </a:endParaRPr>
              </a:p>
            </p:txBody>
          </p:sp>
          <p:sp>
            <p:nvSpPr>
              <p:cNvPr id="32" name="Freeform 32"/>
              <p:cNvSpPr/>
              <p:nvPr/>
            </p:nvSpPr>
            <p:spPr>
              <a:xfrm>
                <a:off x="299720" y="19050"/>
                <a:ext cx="617220" cy="304800"/>
              </a:xfrm>
              <a:custGeom>
                <a:avLst/>
                <a:gdLst/>
                <a:ahLst/>
                <a:cxnLst/>
                <a:rect l="l" t="t" r="r" b="b"/>
                <a:pathLst>
                  <a:path w="617220" h="304800">
                    <a:moveTo>
                      <a:pt x="600710" y="0"/>
                    </a:moveTo>
                    <a:lnTo>
                      <a:pt x="617220" y="77470"/>
                    </a:lnTo>
                    <a:lnTo>
                      <a:pt x="600710" y="190500"/>
                    </a:lnTo>
                    <a:lnTo>
                      <a:pt x="589280" y="297180"/>
                    </a:lnTo>
                    <a:lnTo>
                      <a:pt x="5080" y="304800"/>
                    </a:lnTo>
                    <a:lnTo>
                      <a:pt x="5080" y="255270"/>
                    </a:lnTo>
                    <a:lnTo>
                      <a:pt x="16510" y="148590"/>
                    </a:lnTo>
                    <a:lnTo>
                      <a:pt x="0" y="21590"/>
                    </a:lnTo>
                    <a:lnTo>
                      <a:pt x="600710" y="0"/>
                    </a:lnTo>
                    <a:close/>
                  </a:path>
                </a:pathLst>
              </a:custGeom>
              <a:solidFill>
                <a:srgbClr val="FFB001"/>
              </a:solidFill>
            </p:spPr>
            <p:txBody>
              <a:bodyPr/>
              <a:lstStyle/>
              <a:p>
                <a:pPr defTabSz="609630">
                  <a:defRPr/>
                </a:pPr>
                <a:endParaRPr lang="en-US" sz="1200">
                  <a:solidFill>
                    <a:prstClr val="black"/>
                  </a:solidFill>
                  <a:latin typeface="Calibri"/>
                </a:endParaRPr>
              </a:p>
            </p:txBody>
          </p:sp>
        </p:grpSp>
        <p:sp>
          <p:nvSpPr>
            <p:cNvPr id="41" name="TextBox 41"/>
            <p:cNvSpPr txBox="1"/>
            <p:nvPr/>
          </p:nvSpPr>
          <p:spPr>
            <a:xfrm>
              <a:off x="14746316" y="7933104"/>
              <a:ext cx="2194691" cy="1882822"/>
            </a:xfrm>
            <a:prstGeom prst="rect">
              <a:avLst/>
            </a:prstGeom>
          </p:spPr>
          <p:txBody>
            <a:bodyPr lIns="0" tIns="0" rIns="0" bIns="0" rtlCol="0" anchor="t">
              <a:spAutoFit/>
            </a:bodyPr>
            <a:lstStyle/>
            <a:p>
              <a:pPr algn="ctr" defTabSz="609630">
                <a:lnSpc>
                  <a:spcPts val="2465"/>
                </a:lnSpc>
                <a:defRPr/>
              </a:pPr>
              <a:r>
                <a:rPr lang="en-US" sz="1813" b="1" dirty="0">
                  <a:solidFill>
                    <a:srgbClr val="F4F7F9"/>
                  </a:solidFill>
                  <a:latin typeface="Livvic Bold"/>
                  <a:ea typeface="Livvic Bold"/>
                  <a:cs typeface="Livvic Bold"/>
                  <a:sym typeface="Livvic Bold"/>
                </a:rPr>
                <a:t>The passage doesn’t</a:t>
              </a:r>
            </a:p>
            <a:p>
              <a:pPr algn="ctr" defTabSz="609630">
                <a:lnSpc>
                  <a:spcPts val="2465"/>
                </a:lnSpc>
                <a:defRPr/>
              </a:pPr>
              <a:r>
                <a:rPr lang="en-US" sz="1813" b="1" dirty="0">
                  <a:solidFill>
                    <a:srgbClr val="F4F7F9"/>
                  </a:solidFill>
                  <a:latin typeface="Livvic Bold"/>
                  <a:ea typeface="Livvic Bold"/>
                  <a:cs typeface="Livvic Bold"/>
                  <a:sym typeface="Livvic Bold"/>
                </a:rPr>
                <a:t>match your style</a:t>
              </a:r>
            </a:p>
          </p:txBody>
        </p:sp>
        <p:sp>
          <p:nvSpPr>
            <p:cNvPr id="42" name="TextBox 42"/>
            <p:cNvSpPr txBox="1"/>
            <p:nvPr/>
          </p:nvSpPr>
          <p:spPr>
            <a:xfrm rot="21295698">
              <a:off x="11165846" y="8039345"/>
              <a:ext cx="2203292" cy="1460592"/>
            </a:xfrm>
            <a:prstGeom prst="rect">
              <a:avLst/>
            </a:prstGeom>
          </p:spPr>
          <p:txBody>
            <a:bodyPr lIns="0" tIns="0" rIns="0" bIns="0" rtlCol="0" anchor="t">
              <a:spAutoFit/>
            </a:bodyPr>
            <a:lstStyle/>
            <a:p>
              <a:pPr algn="ctr" defTabSz="609630">
                <a:lnSpc>
                  <a:spcPts val="2647"/>
                </a:lnSpc>
                <a:defRPr/>
              </a:pPr>
              <a:r>
                <a:rPr lang="en-US" sz="1946" b="1">
                  <a:solidFill>
                    <a:srgbClr val="F4F7F9"/>
                  </a:solidFill>
                  <a:latin typeface="Livvic Bold"/>
                  <a:ea typeface="Livvic Bold"/>
                  <a:cs typeface="Livvic Bold"/>
                  <a:sym typeface="Livvic Bold"/>
                </a:rPr>
                <a:t>The source  is hard to understand</a:t>
              </a:r>
            </a:p>
          </p:txBody>
        </p:sp>
        <p:sp>
          <p:nvSpPr>
            <p:cNvPr id="43" name="TextBox 43"/>
            <p:cNvSpPr txBox="1"/>
            <p:nvPr/>
          </p:nvSpPr>
          <p:spPr>
            <a:xfrm rot="448350">
              <a:off x="7561671" y="7839596"/>
              <a:ext cx="1981682" cy="1888594"/>
            </a:xfrm>
            <a:prstGeom prst="rect">
              <a:avLst/>
            </a:prstGeom>
          </p:spPr>
          <p:txBody>
            <a:bodyPr lIns="0" tIns="0" rIns="0" bIns="0" rtlCol="0" anchor="t">
              <a:spAutoFit/>
            </a:bodyPr>
            <a:lstStyle/>
            <a:p>
              <a:pPr algn="ctr" defTabSz="609630">
                <a:lnSpc>
                  <a:spcPts val="2453"/>
                </a:lnSpc>
                <a:defRPr/>
              </a:pPr>
              <a:r>
                <a:rPr lang="en-US" sz="1946" b="1" dirty="0">
                  <a:solidFill>
                    <a:srgbClr val="F4F7F9"/>
                  </a:solidFill>
                  <a:latin typeface="Livvic Bold"/>
                  <a:ea typeface="Livvic Bold"/>
                  <a:cs typeface="Livvic Bold"/>
                  <a:sym typeface="Livvic Bold"/>
                </a:rPr>
                <a:t>The original is overly complex</a:t>
              </a:r>
            </a:p>
          </p:txBody>
        </p:sp>
      </p:grpSp>
      <p:grpSp>
        <p:nvGrpSpPr>
          <p:cNvPr id="47" name="Group 46">
            <a:extLst>
              <a:ext uri="{FF2B5EF4-FFF2-40B4-BE49-F238E27FC236}">
                <a16:creationId xmlns:a16="http://schemas.microsoft.com/office/drawing/2014/main" id="{EE19845E-B11B-8D6B-9577-630D8CC039C9}"/>
              </a:ext>
            </a:extLst>
          </p:cNvPr>
          <p:cNvGrpSpPr/>
          <p:nvPr/>
        </p:nvGrpSpPr>
        <p:grpSpPr>
          <a:xfrm>
            <a:off x="4478344" y="562557"/>
            <a:ext cx="3712781" cy="3233236"/>
            <a:chOff x="6717516" y="843835"/>
            <a:chExt cx="5569171" cy="4849854"/>
          </a:xfrm>
        </p:grpSpPr>
        <p:grpSp>
          <p:nvGrpSpPr>
            <p:cNvPr id="14" name="Group 14"/>
            <p:cNvGrpSpPr/>
            <p:nvPr/>
          </p:nvGrpSpPr>
          <p:grpSpPr>
            <a:xfrm>
              <a:off x="6717516" y="843835"/>
              <a:ext cx="5569171" cy="4849854"/>
              <a:chOff x="0" y="0"/>
              <a:chExt cx="3221997" cy="2805842"/>
            </a:xfrm>
          </p:grpSpPr>
          <p:sp>
            <p:nvSpPr>
              <p:cNvPr id="15" name="Freeform 15"/>
              <p:cNvSpPr/>
              <p:nvPr/>
            </p:nvSpPr>
            <p:spPr>
              <a:xfrm>
                <a:off x="0" y="0"/>
                <a:ext cx="3221997" cy="2805842"/>
              </a:xfrm>
              <a:custGeom>
                <a:avLst/>
                <a:gdLst/>
                <a:ahLst/>
                <a:cxnLst/>
                <a:rect l="l" t="t" r="r" b="b"/>
                <a:pathLst>
                  <a:path w="3221997" h="2805842">
                    <a:moveTo>
                      <a:pt x="3097537" y="2805842"/>
                    </a:moveTo>
                    <a:lnTo>
                      <a:pt x="124460" y="2805842"/>
                    </a:lnTo>
                    <a:cubicBezTo>
                      <a:pt x="55880" y="2805842"/>
                      <a:pt x="0" y="2749962"/>
                      <a:pt x="0" y="2681382"/>
                    </a:cubicBezTo>
                    <a:lnTo>
                      <a:pt x="0" y="124460"/>
                    </a:lnTo>
                    <a:cubicBezTo>
                      <a:pt x="0" y="55880"/>
                      <a:pt x="55880" y="0"/>
                      <a:pt x="124460" y="0"/>
                    </a:cubicBezTo>
                    <a:lnTo>
                      <a:pt x="3097537" y="0"/>
                    </a:lnTo>
                    <a:cubicBezTo>
                      <a:pt x="3166117" y="0"/>
                      <a:pt x="3221997" y="55880"/>
                      <a:pt x="3221997" y="124460"/>
                    </a:cubicBezTo>
                    <a:lnTo>
                      <a:pt x="3221997" y="2681382"/>
                    </a:lnTo>
                    <a:cubicBezTo>
                      <a:pt x="3221997" y="2749962"/>
                      <a:pt x="3166117" y="2805842"/>
                      <a:pt x="3097537" y="2805842"/>
                    </a:cubicBezTo>
                    <a:close/>
                  </a:path>
                </a:pathLst>
              </a:custGeom>
              <a:solidFill>
                <a:srgbClr val="00457C"/>
              </a:solidFill>
            </p:spPr>
            <p:txBody>
              <a:bodyPr/>
              <a:lstStyle/>
              <a:p>
                <a:pPr defTabSz="609630">
                  <a:defRPr/>
                </a:pPr>
                <a:endParaRPr lang="en-US" sz="1200" dirty="0">
                  <a:solidFill>
                    <a:prstClr val="black"/>
                  </a:solidFill>
                  <a:latin typeface="Calibri"/>
                </a:endParaRPr>
              </a:p>
            </p:txBody>
          </p:sp>
        </p:grpSp>
        <p:sp>
          <p:nvSpPr>
            <p:cNvPr id="37" name="TextBox 37"/>
            <p:cNvSpPr txBox="1"/>
            <p:nvPr/>
          </p:nvSpPr>
          <p:spPr>
            <a:xfrm>
              <a:off x="6717516" y="1099514"/>
              <a:ext cx="5551660" cy="549959"/>
            </a:xfrm>
            <a:prstGeom prst="rect">
              <a:avLst/>
            </a:prstGeom>
          </p:spPr>
          <p:txBody>
            <a:bodyPr lIns="0" tIns="0" rIns="0" bIns="0" rtlCol="0" anchor="t">
              <a:spAutoFit/>
            </a:bodyPr>
            <a:lstStyle/>
            <a:p>
              <a:pPr algn="ctr" defTabSz="609630">
                <a:lnSpc>
                  <a:spcPts val="2986"/>
                </a:lnSpc>
                <a:defRPr/>
              </a:pPr>
              <a:r>
                <a:rPr lang="en-US" sz="2133" b="1" dirty="0">
                  <a:solidFill>
                    <a:srgbClr val="F4F7F9"/>
                  </a:solidFill>
                  <a:latin typeface="DM Sans Bold"/>
                  <a:ea typeface="DM Sans Bold"/>
                  <a:cs typeface="DM Sans Bold"/>
                  <a:sym typeface="DM Sans Bold"/>
                </a:rPr>
                <a:t>From the source</a:t>
              </a:r>
            </a:p>
          </p:txBody>
        </p:sp>
        <p:sp>
          <p:nvSpPr>
            <p:cNvPr id="44" name="TextBox 44"/>
            <p:cNvSpPr txBox="1"/>
            <p:nvPr/>
          </p:nvSpPr>
          <p:spPr>
            <a:xfrm>
              <a:off x="7104312" y="1955400"/>
              <a:ext cx="4795581" cy="3520388"/>
            </a:xfrm>
            <a:prstGeom prst="rect">
              <a:avLst/>
            </a:prstGeom>
          </p:spPr>
          <p:txBody>
            <a:bodyPr lIns="0" tIns="0" rIns="0" bIns="0" rtlCol="0" anchor="t">
              <a:spAutoFit/>
            </a:bodyPr>
            <a:lstStyle/>
            <a:p>
              <a:pPr defTabSz="609630">
                <a:lnSpc>
                  <a:spcPts val="2333"/>
                </a:lnSpc>
                <a:defRPr/>
              </a:pPr>
              <a:r>
                <a:rPr lang="en-US" sz="1666" dirty="0">
                  <a:solidFill>
                    <a:srgbClr val="F4F7F9"/>
                  </a:solidFill>
                  <a:latin typeface="DM Sans"/>
                  <a:ea typeface="DM Sans"/>
                  <a:cs typeface="DM Sans"/>
                  <a:sym typeface="DM Sans"/>
                </a:rPr>
                <a:t>IEEE and its organizational units engage in coordinated public policy activities at the national, regional, and international levels in order to advance the mission and vision of securing the benefits of technology for the advancement of society.</a:t>
              </a:r>
            </a:p>
          </p:txBody>
        </p:sp>
      </p:grpSp>
      <p:grpSp>
        <p:nvGrpSpPr>
          <p:cNvPr id="49" name="Group 48">
            <a:extLst>
              <a:ext uri="{FF2B5EF4-FFF2-40B4-BE49-F238E27FC236}">
                <a16:creationId xmlns:a16="http://schemas.microsoft.com/office/drawing/2014/main" id="{3034911B-203F-99EA-9AAB-701EA87739F1}"/>
              </a:ext>
            </a:extLst>
          </p:cNvPr>
          <p:cNvGrpSpPr/>
          <p:nvPr/>
        </p:nvGrpSpPr>
        <p:grpSpPr>
          <a:xfrm>
            <a:off x="8476875" y="562557"/>
            <a:ext cx="3500601" cy="3142310"/>
            <a:chOff x="12715312" y="843835"/>
            <a:chExt cx="5250901" cy="4713465"/>
          </a:xfrm>
        </p:grpSpPr>
        <p:grpSp>
          <p:nvGrpSpPr>
            <p:cNvPr id="12" name="Group 12"/>
            <p:cNvGrpSpPr/>
            <p:nvPr/>
          </p:nvGrpSpPr>
          <p:grpSpPr>
            <a:xfrm>
              <a:off x="12715312" y="843835"/>
              <a:ext cx="5250901" cy="4713465"/>
              <a:chOff x="0" y="0"/>
              <a:chExt cx="3037865" cy="2726935"/>
            </a:xfrm>
          </p:grpSpPr>
          <p:sp>
            <p:nvSpPr>
              <p:cNvPr id="13" name="Freeform 13"/>
              <p:cNvSpPr/>
              <p:nvPr/>
            </p:nvSpPr>
            <p:spPr>
              <a:xfrm>
                <a:off x="0" y="0"/>
                <a:ext cx="3037865" cy="2726936"/>
              </a:xfrm>
              <a:custGeom>
                <a:avLst/>
                <a:gdLst/>
                <a:ahLst/>
                <a:cxnLst/>
                <a:rect l="l" t="t" r="r" b="b"/>
                <a:pathLst>
                  <a:path w="3037865" h="2726936">
                    <a:moveTo>
                      <a:pt x="2913405" y="2726935"/>
                    </a:moveTo>
                    <a:lnTo>
                      <a:pt x="124460" y="2726935"/>
                    </a:lnTo>
                    <a:cubicBezTo>
                      <a:pt x="55880" y="2726935"/>
                      <a:pt x="0" y="2671056"/>
                      <a:pt x="0" y="2602475"/>
                    </a:cubicBezTo>
                    <a:lnTo>
                      <a:pt x="0" y="124460"/>
                    </a:lnTo>
                    <a:cubicBezTo>
                      <a:pt x="0" y="55880"/>
                      <a:pt x="55880" y="0"/>
                      <a:pt x="124460" y="0"/>
                    </a:cubicBezTo>
                    <a:lnTo>
                      <a:pt x="2913405" y="0"/>
                    </a:lnTo>
                    <a:cubicBezTo>
                      <a:pt x="2981985" y="0"/>
                      <a:pt x="3037865" y="55880"/>
                      <a:pt x="3037865" y="124460"/>
                    </a:cubicBezTo>
                    <a:lnTo>
                      <a:pt x="3037865" y="2602476"/>
                    </a:lnTo>
                    <a:cubicBezTo>
                      <a:pt x="3037865" y="2671056"/>
                      <a:pt x="2981985" y="2726936"/>
                      <a:pt x="2913405" y="2726936"/>
                    </a:cubicBezTo>
                    <a:close/>
                  </a:path>
                </a:pathLst>
              </a:custGeom>
              <a:solidFill>
                <a:srgbClr val="00457C"/>
              </a:solidFill>
            </p:spPr>
            <p:txBody>
              <a:bodyPr/>
              <a:lstStyle/>
              <a:p>
                <a:pPr defTabSz="609630">
                  <a:defRPr/>
                </a:pPr>
                <a:endParaRPr lang="en-US" sz="1200">
                  <a:solidFill>
                    <a:prstClr val="black"/>
                  </a:solidFill>
                  <a:latin typeface="Calibri"/>
                </a:endParaRPr>
              </a:p>
            </p:txBody>
          </p:sp>
        </p:grpSp>
        <p:sp>
          <p:nvSpPr>
            <p:cNvPr id="38" name="TextBox 38"/>
            <p:cNvSpPr txBox="1"/>
            <p:nvPr/>
          </p:nvSpPr>
          <p:spPr>
            <a:xfrm>
              <a:off x="12715312" y="1099514"/>
              <a:ext cx="5250901" cy="549959"/>
            </a:xfrm>
            <a:prstGeom prst="rect">
              <a:avLst/>
            </a:prstGeom>
          </p:spPr>
          <p:txBody>
            <a:bodyPr lIns="0" tIns="0" rIns="0" bIns="0" rtlCol="0" anchor="t">
              <a:spAutoFit/>
            </a:bodyPr>
            <a:lstStyle/>
            <a:p>
              <a:pPr algn="ctr" defTabSz="609630">
                <a:lnSpc>
                  <a:spcPts val="2986"/>
                </a:lnSpc>
                <a:defRPr/>
              </a:pPr>
              <a:r>
                <a:rPr lang="en-US" sz="2133" b="1" dirty="0">
                  <a:solidFill>
                    <a:srgbClr val="FFC000"/>
                  </a:solidFill>
                  <a:latin typeface="DM Sans Bold"/>
                  <a:ea typeface="DM Sans Bold"/>
                  <a:cs typeface="DM Sans Bold"/>
                  <a:sym typeface="DM Sans Bold"/>
                </a:rPr>
                <a:t>Paraphrased</a:t>
              </a:r>
            </a:p>
          </p:txBody>
        </p:sp>
        <p:sp>
          <p:nvSpPr>
            <p:cNvPr id="45" name="TextBox 45"/>
            <p:cNvSpPr txBox="1"/>
            <p:nvPr/>
          </p:nvSpPr>
          <p:spPr>
            <a:xfrm>
              <a:off x="13008878" y="2047279"/>
              <a:ext cx="4663770" cy="2635529"/>
            </a:xfrm>
            <a:prstGeom prst="rect">
              <a:avLst/>
            </a:prstGeom>
          </p:spPr>
          <p:txBody>
            <a:bodyPr lIns="0" tIns="0" rIns="0" bIns="0" rtlCol="0" anchor="t">
              <a:spAutoFit/>
            </a:bodyPr>
            <a:lstStyle/>
            <a:p>
              <a:pPr defTabSz="609630">
                <a:lnSpc>
                  <a:spcPts val="2333"/>
                </a:lnSpc>
                <a:defRPr/>
              </a:pPr>
              <a:r>
                <a:rPr lang="en-US" sz="1666">
                  <a:solidFill>
                    <a:srgbClr val="F4F7F9"/>
                  </a:solidFill>
                  <a:latin typeface="DM Sans"/>
                  <a:ea typeface="DM Sans"/>
                  <a:cs typeface="DM Sans"/>
                  <a:sym typeface="DM Sans"/>
                </a:rPr>
                <a:t>To achieve its mission of advancing society through technology, IEEE develops public policy recommendations for both national and global policymakers (IEEE, n.d.).</a:t>
              </a:r>
            </a:p>
          </p:txBody>
        </p:sp>
        <p:sp>
          <p:nvSpPr>
            <p:cNvPr id="46" name="TextBox 46"/>
            <p:cNvSpPr txBox="1"/>
            <p:nvPr/>
          </p:nvSpPr>
          <p:spPr>
            <a:xfrm>
              <a:off x="13011233" y="4849495"/>
              <a:ext cx="4657303" cy="563616"/>
            </a:xfrm>
            <a:prstGeom prst="rect">
              <a:avLst/>
            </a:prstGeom>
          </p:spPr>
          <p:txBody>
            <a:bodyPr lIns="0" tIns="0" rIns="0" bIns="0" rtlCol="0" anchor="t">
              <a:spAutoFit/>
            </a:bodyPr>
            <a:lstStyle/>
            <a:p>
              <a:pPr algn="r" defTabSz="609630">
                <a:lnSpc>
                  <a:spcPts val="1493"/>
                </a:lnSpc>
                <a:spcBef>
                  <a:spcPct val="0"/>
                </a:spcBef>
                <a:defRPr/>
              </a:pPr>
              <a:r>
                <a:rPr lang="en-US" sz="1067">
                  <a:solidFill>
                    <a:srgbClr val="35A1F4"/>
                  </a:solidFill>
                  <a:latin typeface="DM Sans"/>
                  <a:ea typeface="DM Sans"/>
                  <a:cs typeface="DM Sans"/>
                  <a:sym typeface="DM Sans"/>
                </a:rPr>
                <a:t>IEEE. n.d. “About.” Accessed June 27, 2024. https://www.ieee.org/about/index.html.</a:t>
              </a:r>
            </a:p>
          </p:txBody>
        </p:sp>
      </p:grpSp>
      <p:sp>
        <p:nvSpPr>
          <p:cNvPr id="33" name="Freeform 33"/>
          <p:cNvSpPr/>
          <p:nvPr/>
        </p:nvSpPr>
        <p:spPr>
          <a:xfrm rot="9953269" flipH="1">
            <a:off x="7518750" y="3242799"/>
            <a:ext cx="1166615" cy="417065"/>
          </a:xfrm>
          <a:custGeom>
            <a:avLst/>
            <a:gdLst/>
            <a:ahLst/>
            <a:cxnLst/>
            <a:rect l="l" t="t" r="r" b="b"/>
            <a:pathLst>
              <a:path w="1749923" h="625597">
                <a:moveTo>
                  <a:pt x="1749923" y="0"/>
                </a:moveTo>
                <a:lnTo>
                  <a:pt x="0" y="0"/>
                </a:lnTo>
                <a:lnTo>
                  <a:pt x="0" y="625598"/>
                </a:lnTo>
                <a:lnTo>
                  <a:pt x="1749923" y="625598"/>
                </a:lnTo>
                <a:lnTo>
                  <a:pt x="174992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en-US" sz="120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F0F2"/>
        </a:solidFill>
        <a:effectLst/>
      </p:bgPr>
    </p:bg>
    <p:spTree>
      <p:nvGrpSpPr>
        <p:cNvPr id="1" name=""/>
        <p:cNvGrpSpPr/>
        <p:nvPr/>
      </p:nvGrpSpPr>
      <p:grpSpPr>
        <a:xfrm>
          <a:off x="0" y="0"/>
          <a:ext cx="0" cy="0"/>
          <a:chOff x="0" y="0"/>
          <a:chExt cx="0" cy="0"/>
        </a:xfrm>
      </p:grpSpPr>
      <p:grpSp>
        <p:nvGrpSpPr>
          <p:cNvPr id="2" name="Group 2"/>
          <p:cNvGrpSpPr/>
          <p:nvPr/>
        </p:nvGrpSpPr>
        <p:grpSpPr>
          <a:xfrm>
            <a:off x="1600464" y="4631557"/>
            <a:ext cx="486219" cy="486219"/>
            <a:chOff x="0" y="0"/>
            <a:chExt cx="972437" cy="972437"/>
          </a:xfrm>
        </p:grpSpPr>
        <p:grpSp>
          <p:nvGrpSpPr>
            <p:cNvPr id="3" name="Group 3"/>
            <p:cNvGrpSpPr/>
            <p:nvPr/>
          </p:nvGrpSpPr>
          <p:grpSpPr>
            <a:xfrm>
              <a:off x="0" y="0"/>
              <a:ext cx="972437" cy="972437"/>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4AAD"/>
              </a:solidFill>
            </p:spPr>
            <p:txBody>
              <a:bodyPr/>
              <a:lstStyle/>
              <a:p>
                <a:pPr defTabSz="609630"/>
                <a:endParaRPr lang="en-US" sz="1200">
                  <a:solidFill>
                    <a:prstClr val="black"/>
                  </a:solidFill>
                  <a:latin typeface="Calibri"/>
                </a:endParaRPr>
              </a:p>
            </p:txBody>
          </p:sp>
        </p:grpSp>
        <p:sp>
          <p:nvSpPr>
            <p:cNvPr id="5" name="TextBox 5"/>
            <p:cNvSpPr txBox="1"/>
            <p:nvPr/>
          </p:nvSpPr>
          <p:spPr>
            <a:xfrm>
              <a:off x="161632" y="32372"/>
              <a:ext cx="614213" cy="879599"/>
            </a:xfrm>
            <a:prstGeom prst="rect">
              <a:avLst/>
            </a:prstGeom>
          </p:spPr>
          <p:txBody>
            <a:bodyPr lIns="0" tIns="0" rIns="0" bIns="0" rtlCol="0" anchor="t">
              <a:spAutoFit/>
            </a:bodyPr>
            <a:lstStyle/>
            <a:p>
              <a:pPr algn="ctr" defTabSz="609630">
                <a:lnSpc>
                  <a:spcPts val="3576"/>
                </a:lnSpc>
                <a:spcBef>
                  <a:spcPct val="0"/>
                </a:spcBef>
              </a:pPr>
              <a:r>
                <a:rPr lang="en-US" sz="2554" b="1">
                  <a:solidFill>
                    <a:srgbClr val="FFFFFF"/>
                  </a:solidFill>
                  <a:latin typeface="DM Sans Bold"/>
                  <a:ea typeface="DM Sans Bold"/>
                  <a:cs typeface="DM Sans Bold"/>
                  <a:sym typeface="DM Sans Bold"/>
                </a:rPr>
                <a:t>1</a:t>
              </a:r>
            </a:p>
          </p:txBody>
        </p:sp>
      </p:grpSp>
      <p:grpSp>
        <p:nvGrpSpPr>
          <p:cNvPr id="6" name="Group 6"/>
          <p:cNvGrpSpPr/>
          <p:nvPr/>
        </p:nvGrpSpPr>
        <p:grpSpPr>
          <a:xfrm>
            <a:off x="7574325" y="4631557"/>
            <a:ext cx="486219" cy="486219"/>
            <a:chOff x="0" y="0"/>
            <a:chExt cx="972437" cy="972437"/>
          </a:xfrm>
        </p:grpSpPr>
        <p:grpSp>
          <p:nvGrpSpPr>
            <p:cNvPr id="7" name="Group 7"/>
            <p:cNvGrpSpPr/>
            <p:nvPr/>
          </p:nvGrpSpPr>
          <p:grpSpPr>
            <a:xfrm>
              <a:off x="0" y="0"/>
              <a:ext cx="972437" cy="972437"/>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4AAD"/>
              </a:solidFill>
            </p:spPr>
            <p:txBody>
              <a:bodyPr/>
              <a:lstStyle/>
              <a:p>
                <a:pPr defTabSz="609630"/>
                <a:endParaRPr lang="en-US" sz="1200">
                  <a:solidFill>
                    <a:prstClr val="black"/>
                  </a:solidFill>
                  <a:latin typeface="Calibri"/>
                </a:endParaRPr>
              </a:p>
            </p:txBody>
          </p:sp>
        </p:grpSp>
        <p:sp>
          <p:nvSpPr>
            <p:cNvPr id="9" name="TextBox 9"/>
            <p:cNvSpPr txBox="1"/>
            <p:nvPr/>
          </p:nvSpPr>
          <p:spPr>
            <a:xfrm>
              <a:off x="161632" y="32372"/>
              <a:ext cx="614213" cy="879599"/>
            </a:xfrm>
            <a:prstGeom prst="rect">
              <a:avLst/>
            </a:prstGeom>
          </p:spPr>
          <p:txBody>
            <a:bodyPr lIns="0" tIns="0" rIns="0" bIns="0" rtlCol="0" anchor="t">
              <a:spAutoFit/>
            </a:bodyPr>
            <a:lstStyle/>
            <a:p>
              <a:pPr algn="ctr" defTabSz="609630">
                <a:lnSpc>
                  <a:spcPts val="3576"/>
                </a:lnSpc>
                <a:spcBef>
                  <a:spcPct val="0"/>
                </a:spcBef>
              </a:pPr>
              <a:r>
                <a:rPr lang="en-US" sz="2554" b="1">
                  <a:solidFill>
                    <a:srgbClr val="FFFFFF"/>
                  </a:solidFill>
                  <a:latin typeface="DM Sans Bold"/>
                  <a:ea typeface="DM Sans Bold"/>
                  <a:cs typeface="DM Sans Bold"/>
                  <a:sym typeface="DM Sans Bold"/>
                </a:rPr>
                <a:t>2</a:t>
              </a:r>
            </a:p>
          </p:txBody>
        </p:sp>
      </p:grpSp>
      <p:grpSp>
        <p:nvGrpSpPr>
          <p:cNvPr id="10" name="Group 10"/>
          <p:cNvGrpSpPr/>
          <p:nvPr/>
        </p:nvGrpSpPr>
        <p:grpSpPr>
          <a:xfrm>
            <a:off x="364933" y="939032"/>
            <a:ext cx="11462135" cy="3338164"/>
            <a:chOff x="0" y="0"/>
            <a:chExt cx="27951790" cy="8140513"/>
          </a:xfrm>
        </p:grpSpPr>
        <p:sp>
          <p:nvSpPr>
            <p:cNvPr id="11" name="Freeform 11"/>
            <p:cNvSpPr/>
            <p:nvPr/>
          </p:nvSpPr>
          <p:spPr>
            <a:xfrm>
              <a:off x="0" y="0"/>
              <a:ext cx="27951792" cy="8140513"/>
            </a:xfrm>
            <a:custGeom>
              <a:avLst/>
              <a:gdLst/>
              <a:ahLst/>
              <a:cxnLst/>
              <a:rect l="l" t="t" r="r" b="b"/>
              <a:pathLst>
                <a:path w="27951792" h="8140513">
                  <a:moveTo>
                    <a:pt x="27827331" y="8140513"/>
                  </a:moveTo>
                  <a:lnTo>
                    <a:pt x="124460" y="8140513"/>
                  </a:lnTo>
                  <a:cubicBezTo>
                    <a:pt x="55880" y="8140513"/>
                    <a:pt x="0" y="8084633"/>
                    <a:pt x="0" y="8016053"/>
                  </a:cubicBezTo>
                  <a:lnTo>
                    <a:pt x="0" y="124460"/>
                  </a:lnTo>
                  <a:cubicBezTo>
                    <a:pt x="0" y="55880"/>
                    <a:pt x="55880" y="0"/>
                    <a:pt x="124460" y="0"/>
                  </a:cubicBezTo>
                  <a:lnTo>
                    <a:pt x="27827331" y="0"/>
                  </a:lnTo>
                  <a:cubicBezTo>
                    <a:pt x="27895910" y="0"/>
                    <a:pt x="27951792" y="55880"/>
                    <a:pt x="27951792" y="124460"/>
                  </a:cubicBezTo>
                  <a:lnTo>
                    <a:pt x="27951792" y="8016053"/>
                  </a:lnTo>
                  <a:cubicBezTo>
                    <a:pt x="27951792" y="8084633"/>
                    <a:pt x="27895910" y="8140513"/>
                    <a:pt x="27827331" y="8140513"/>
                  </a:cubicBezTo>
                  <a:close/>
                </a:path>
              </a:pathLst>
            </a:custGeom>
            <a:solidFill>
              <a:srgbClr val="00457C"/>
            </a:solidFill>
          </p:spPr>
          <p:txBody>
            <a:bodyPr/>
            <a:lstStyle/>
            <a:p>
              <a:pPr defTabSz="609630"/>
              <a:endParaRPr lang="en-US" sz="1200">
                <a:solidFill>
                  <a:prstClr val="black"/>
                </a:solidFill>
                <a:latin typeface="Calibri"/>
              </a:endParaRPr>
            </a:p>
          </p:txBody>
        </p:sp>
      </p:grpSp>
      <p:grpSp>
        <p:nvGrpSpPr>
          <p:cNvPr id="12" name="Group 12"/>
          <p:cNvGrpSpPr/>
          <p:nvPr/>
        </p:nvGrpSpPr>
        <p:grpSpPr>
          <a:xfrm>
            <a:off x="532559" y="488899"/>
            <a:ext cx="3485263" cy="665200"/>
            <a:chOff x="0" y="0"/>
            <a:chExt cx="6970526" cy="1330400"/>
          </a:xfrm>
          <a:solidFill>
            <a:srgbClr val="EEA400"/>
          </a:solidFill>
        </p:grpSpPr>
        <p:grpSp>
          <p:nvGrpSpPr>
            <p:cNvPr id="13" name="Group 13"/>
            <p:cNvGrpSpPr/>
            <p:nvPr/>
          </p:nvGrpSpPr>
          <p:grpSpPr>
            <a:xfrm>
              <a:off x="0" y="0"/>
              <a:ext cx="6970526" cy="1330400"/>
              <a:chOff x="0" y="0"/>
              <a:chExt cx="19462339" cy="3714599"/>
            </a:xfrm>
            <a:grpFill/>
          </p:grpSpPr>
          <p:sp>
            <p:nvSpPr>
              <p:cNvPr id="14" name="Freeform 14"/>
              <p:cNvSpPr/>
              <p:nvPr/>
            </p:nvSpPr>
            <p:spPr>
              <a:xfrm>
                <a:off x="0" y="0"/>
                <a:ext cx="19462339" cy="3813659"/>
              </a:xfrm>
              <a:custGeom>
                <a:avLst/>
                <a:gdLst/>
                <a:ahLst/>
                <a:cxnLst/>
                <a:rect l="l" t="t" r="r" b="b"/>
                <a:pathLst>
                  <a:path w="19462339" h="3813659">
                    <a:moveTo>
                      <a:pt x="18840039" y="3243429"/>
                    </a:moveTo>
                    <a:cubicBezTo>
                      <a:pt x="18840039" y="3237079"/>
                      <a:pt x="18841309" y="3231998"/>
                      <a:pt x="18841309" y="3224379"/>
                    </a:cubicBezTo>
                    <a:lnTo>
                      <a:pt x="18841309" y="490220"/>
                    </a:lnTo>
                    <a:cubicBezTo>
                      <a:pt x="18841309" y="220980"/>
                      <a:pt x="18631759" y="0"/>
                      <a:pt x="18375219" y="0"/>
                    </a:cubicBezTo>
                    <a:lnTo>
                      <a:pt x="467360" y="0"/>
                    </a:lnTo>
                    <a:cubicBezTo>
                      <a:pt x="210820" y="0"/>
                      <a:pt x="0" y="220980"/>
                      <a:pt x="0" y="490220"/>
                    </a:cubicBezTo>
                    <a:lnTo>
                      <a:pt x="0" y="3224379"/>
                    </a:lnTo>
                    <a:cubicBezTo>
                      <a:pt x="0" y="3493619"/>
                      <a:pt x="209550" y="3714598"/>
                      <a:pt x="466090" y="3714598"/>
                    </a:cubicBezTo>
                    <a:lnTo>
                      <a:pt x="18373948" y="3714598"/>
                    </a:lnTo>
                    <a:cubicBezTo>
                      <a:pt x="18486979" y="3714598"/>
                      <a:pt x="18591118" y="3671419"/>
                      <a:pt x="18671129" y="3601569"/>
                    </a:cubicBezTo>
                    <a:cubicBezTo>
                      <a:pt x="18801938" y="3672689"/>
                      <a:pt x="19114359" y="3813659"/>
                      <a:pt x="19461068" y="3606648"/>
                    </a:cubicBezTo>
                    <a:cubicBezTo>
                      <a:pt x="19462339" y="3606648"/>
                      <a:pt x="19149919" y="3607919"/>
                      <a:pt x="18840039" y="3243429"/>
                    </a:cubicBezTo>
                    <a:close/>
                  </a:path>
                </a:pathLst>
              </a:custGeom>
              <a:grpFill/>
            </p:spPr>
            <p:txBody>
              <a:bodyPr/>
              <a:lstStyle/>
              <a:p>
                <a:pPr defTabSz="609630"/>
                <a:endParaRPr lang="en-US" sz="1200" dirty="0">
                  <a:solidFill>
                    <a:prstClr val="black"/>
                  </a:solidFill>
                  <a:latin typeface="Calibri"/>
                </a:endParaRPr>
              </a:p>
            </p:txBody>
          </p:sp>
        </p:grpSp>
        <p:sp>
          <p:nvSpPr>
            <p:cNvPr id="15" name="TextBox 15"/>
            <p:cNvSpPr txBox="1"/>
            <p:nvPr/>
          </p:nvSpPr>
          <p:spPr>
            <a:xfrm>
              <a:off x="319226" y="333634"/>
              <a:ext cx="5920778" cy="718914"/>
            </a:xfrm>
            <a:prstGeom prst="rect">
              <a:avLst/>
            </a:prstGeom>
            <a:grpFill/>
          </p:spPr>
          <p:txBody>
            <a:bodyPr lIns="0" tIns="0" rIns="0" bIns="0" rtlCol="0" anchor="t">
              <a:spAutoFit/>
            </a:bodyPr>
            <a:lstStyle/>
            <a:p>
              <a:pPr algn="ctr" defTabSz="609630">
                <a:lnSpc>
                  <a:spcPts val="2723"/>
                </a:lnSpc>
              </a:pPr>
              <a:r>
                <a:rPr lang="en-US" sz="2723" b="1" spc="-27" dirty="0">
                  <a:solidFill>
                    <a:srgbClr val="00457C"/>
                  </a:solidFill>
                  <a:latin typeface="DM Sans Bold"/>
                  <a:ea typeface="DM Sans Bold"/>
                  <a:cs typeface="DM Sans Bold"/>
                  <a:sym typeface="DM Sans Bold"/>
                </a:rPr>
                <a:t>Patchwriting</a:t>
              </a:r>
            </a:p>
          </p:txBody>
        </p:sp>
      </p:grpSp>
      <p:sp>
        <p:nvSpPr>
          <p:cNvPr id="16" name="Freeform 16"/>
          <p:cNvSpPr/>
          <p:nvPr/>
        </p:nvSpPr>
        <p:spPr>
          <a:xfrm>
            <a:off x="692172" y="1297383"/>
            <a:ext cx="10689239" cy="2621463"/>
          </a:xfrm>
          <a:custGeom>
            <a:avLst/>
            <a:gdLst/>
            <a:ahLst/>
            <a:cxnLst/>
            <a:rect l="l" t="t" r="r" b="b"/>
            <a:pathLst>
              <a:path w="16033858" h="3932194">
                <a:moveTo>
                  <a:pt x="0" y="0"/>
                </a:moveTo>
                <a:lnTo>
                  <a:pt x="16033859" y="0"/>
                </a:lnTo>
                <a:lnTo>
                  <a:pt x="16033859" y="3932194"/>
                </a:lnTo>
                <a:lnTo>
                  <a:pt x="0" y="3932194"/>
                </a:lnTo>
                <a:lnTo>
                  <a:pt x="0" y="0"/>
                </a:lnTo>
                <a:close/>
              </a:path>
            </a:pathLst>
          </a:custGeom>
          <a:blipFill>
            <a:blip r:embed="rId2"/>
            <a:stretch>
              <a:fillRect l="-1752" t="-4092" r="-1655" b="-3908"/>
            </a:stretch>
          </a:blipFill>
        </p:spPr>
        <p:txBody>
          <a:bodyPr/>
          <a:lstStyle/>
          <a:p>
            <a:pPr defTabSz="609630"/>
            <a:endParaRPr lang="en-US" sz="1200">
              <a:solidFill>
                <a:prstClr val="black"/>
              </a:solidFill>
              <a:latin typeface="Calibri"/>
            </a:endParaRPr>
          </a:p>
        </p:txBody>
      </p:sp>
      <p:sp>
        <p:nvSpPr>
          <p:cNvPr id="17" name="Freeform 17"/>
          <p:cNvSpPr/>
          <p:nvPr/>
        </p:nvSpPr>
        <p:spPr>
          <a:xfrm>
            <a:off x="9160841" y="4784152"/>
            <a:ext cx="1192346" cy="1694549"/>
          </a:xfrm>
          <a:custGeom>
            <a:avLst/>
            <a:gdLst/>
            <a:ahLst/>
            <a:cxnLst/>
            <a:rect l="l" t="t" r="r" b="b"/>
            <a:pathLst>
              <a:path w="1788519" h="2541823">
                <a:moveTo>
                  <a:pt x="0" y="0"/>
                </a:moveTo>
                <a:lnTo>
                  <a:pt x="1788519" y="0"/>
                </a:lnTo>
                <a:lnTo>
                  <a:pt x="1788519" y="2541824"/>
                </a:lnTo>
                <a:lnTo>
                  <a:pt x="0" y="25418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0471907" y="5041197"/>
            <a:ext cx="1132667" cy="1553533"/>
          </a:xfrm>
          <a:custGeom>
            <a:avLst/>
            <a:gdLst/>
            <a:ahLst/>
            <a:cxnLst/>
            <a:rect l="l" t="t" r="r" b="b"/>
            <a:pathLst>
              <a:path w="1699000" h="2330299">
                <a:moveTo>
                  <a:pt x="0" y="0"/>
                </a:moveTo>
                <a:lnTo>
                  <a:pt x="1699000" y="0"/>
                </a:lnTo>
                <a:lnTo>
                  <a:pt x="1699000" y="2330299"/>
                </a:lnTo>
                <a:lnTo>
                  <a:pt x="0" y="23302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3268878" y="4757673"/>
            <a:ext cx="1171760" cy="1575716"/>
          </a:xfrm>
          <a:custGeom>
            <a:avLst/>
            <a:gdLst/>
            <a:ahLst/>
            <a:cxnLst/>
            <a:rect l="l" t="t" r="r" b="b"/>
            <a:pathLst>
              <a:path w="1757640" h="2363574">
                <a:moveTo>
                  <a:pt x="0" y="0"/>
                </a:moveTo>
                <a:lnTo>
                  <a:pt x="1757640" y="0"/>
                </a:lnTo>
                <a:lnTo>
                  <a:pt x="1757640" y="2363575"/>
                </a:lnTo>
                <a:lnTo>
                  <a:pt x="0" y="23635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20" name="TextBox 20"/>
          <p:cNvSpPr txBox="1"/>
          <p:nvPr/>
        </p:nvSpPr>
        <p:spPr>
          <a:xfrm>
            <a:off x="6611221" y="5201073"/>
            <a:ext cx="2412427" cy="1346522"/>
          </a:xfrm>
          <a:prstGeom prst="rect">
            <a:avLst/>
          </a:prstGeom>
        </p:spPr>
        <p:txBody>
          <a:bodyPr lIns="0" tIns="0" rIns="0" bIns="0" rtlCol="0" anchor="t">
            <a:spAutoFit/>
          </a:bodyPr>
          <a:lstStyle/>
          <a:p>
            <a:pPr algn="ctr" defTabSz="609630">
              <a:lnSpc>
                <a:spcPts val="2101"/>
              </a:lnSpc>
              <a:spcBef>
                <a:spcPct val="0"/>
              </a:spcBef>
            </a:pPr>
            <a:r>
              <a:rPr lang="en-US" sz="1751" b="1" dirty="0">
                <a:solidFill>
                  <a:srgbClr val="000000"/>
                </a:solidFill>
                <a:latin typeface="DM Sans"/>
                <a:ea typeface="DM Sans"/>
                <a:cs typeface="DM Sans"/>
                <a:sym typeface="DM Sans"/>
              </a:rPr>
              <a:t>Paraphrasing:</a:t>
            </a:r>
            <a:br>
              <a:rPr lang="en-US" sz="1751" dirty="0">
                <a:solidFill>
                  <a:srgbClr val="000000"/>
                </a:solidFill>
                <a:latin typeface="DM Sans"/>
                <a:ea typeface="DM Sans"/>
                <a:cs typeface="DM Sans"/>
                <a:sym typeface="DM Sans"/>
              </a:rPr>
            </a:br>
            <a:r>
              <a:rPr lang="en-US" sz="1751" dirty="0">
                <a:solidFill>
                  <a:srgbClr val="000000"/>
                </a:solidFill>
                <a:latin typeface="DM Sans"/>
                <a:ea typeface="DM Sans"/>
                <a:cs typeface="DM Sans"/>
                <a:sym typeface="DM Sans"/>
              </a:rPr>
              <a:t>your own words and </a:t>
            </a:r>
            <a:r>
              <a:rPr lang="en-US" sz="1751" b="1" dirty="0">
                <a:solidFill>
                  <a:srgbClr val="004AAD"/>
                </a:solidFill>
                <a:latin typeface="DM Sans Bold"/>
                <a:ea typeface="DM Sans Bold"/>
                <a:cs typeface="DM Sans Bold"/>
                <a:sym typeface="DM Sans Bold"/>
              </a:rPr>
              <a:t>sentence structure</a:t>
            </a:r>
            <a:r>
              <a:rPr lang="en-US" sz="1751" dirty="0">
                <a:solidFill>
                  <a:srgbClr val="000000"/>
                </a:solidFill>
                <a:latin typeface="DM Sans"/>
                <a:ea typeface="DM Sans"/>
                <a:cs typeface="DM Sans"/>
                <a:sym typeface="DM Sans"/>
              </a:rPr>
              <a:t> to describe source material</a:t>
            </a:r>
          </a:p>
        </p:txBody>
      </p:sp>
      <p:sp>
        <p:nvSpPr>
          <p:cNvPr id="21" name="TextBox 21"/>
          <p:cNvSpPr txBox="1"/>
          <p:nvPr/>
        </p:nvSpPr>
        <p:spPr>
          <a:xfrm>
            <a:off x="532559" y="5201073"/>
            <a:ext cx="2616872" cy="1077218"/>
          </a:xfrm>
          <a:prstGeom prst="rect">
            <a:avLst/>
          </a:prstGeom>
        </p:spPr>
        <p:txBody>
          <a:bodyPr lIns="0" tIns="0" rIns="0" bIns="0" rtlCol="0" anchor="t">
            <a:spAutoFit/>
          </a:bodyPr>
          <a:lstStyle/>
          <a:p>
            <a:pPr algn="ctr" defTabSz="609630">
              <a:lnSpc>
                <a:spcPts val="2103"/>
              </a:lnSpc>
            </a:pPr>
            <a:r>
              <a:rPr lang="en-US" sz="1753" b="1" dirty="0">
                <a:solidFill>
                  <a:srgbClr val="000000"/>
                </a:solidFill>
                <a:latin typeface="DM Sans"/>
                <a:ea typeface="DM Sans"/>
                <a:cs typeface="DM Sans"/>
                <a:sym typeface="DM Sans"/>
              </a:rPr>
              <a:t>Patchwriting:</a:t>
            </a:r>
          </a:p>
          <a:p>
            <a:pPr algn="ctr" defTabSz="609630">
              <a:lnSpc>
                <a:spcPts val="2103"/>
              </a:lnSpc>
            </a:pPr>
            <a:r>
              <a:rPr lang="en-US" sz="1753" dirty="0">
                <a:solidFill>
                  <a:srgbClr val="000000"/>
                </a:solidFill>
                <a:latin typeface="DM Sans"/>
                <a:ea typeface="DM Sans"/>
                <a:cs typeface="DM Sans"/>
                <a:sym typeface="DM Sans"/>
              </a:rPr>
              <a:t>“small changes and substitutions to copied source material”</a:t>
            </a:r>
          </a:p>
        </p:txBody>
      </p:sp>
      <p:sp>
        <p:nvSpPr>
          <p:cNvPr id="22" name="Freeform 22"/>
          <p:cNvSpPr/>
          <p:nvPr/>
        </p:nvSpPr>
        <p:spPr>
          <a:xfrm>
            <a:off x="4559203" y="5078468"/>
            <a:ext cx="1171760" cy="1575716"/>
          </a:xfrm>
          <a:custGeom>
            <a:avLst/>
            <a:gdLst/>
            <a:ahLst/>
            <a:cxnLst/>
            <a:rect l="l" t="t" r="r" b="b"/>
            <a:pathLst>
              <a:path w="1757640" h="2363574">
                <a:moveTo>
                  <a:pt x="0" y="0"/>
                </a:moveTo>
                <a:lnTo>
                  <a:pt x="1757640" y="0"/>
                </a:lnTo>
                <a:lnTo>
                  <a:pt x="1757640" y="2363575"/>
                </a:lnTo>
                <a:lnTo>
                  <a:pt x="0" y="23635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23" name="TextBox 23"/>
          <p:cNvSpPr txBox="1"/>
          <p:nvPr/>
        </p:nvSpPr>
        <p:spPr>
          <a:xfrm>
            <a:off x="532559" y="6412273"/>
            <a:ext cx="2622029" cy="183384"/>
          </a:xfrm>
          <a:prstGeom prst="rect">
            <a:avLst/>
          </a:prstGeom>
        </p:spPr>
        <p:txBody>
          <a:bodyPr lIns="0" tIns="0" rIns="0" bIns="0" rtlCol="0" anchor="t">
            <a:spAutoFit/>
          </a:bodyPr>
          <a:lstStyle/>
          <a:p>
            <a:pPr algn="ctr" defTabSz="609630">
              <a:lnSpc>
                <a:spcPts val="1493"/>
              </a:lnSpc>
              <a:spcBef>
                <a:spcPct val="0"/>
              </a:spcBef>
            </a:pPr>
            <a:r>
              <a:rPr lang="en-US" sz="1067">
                <a:solidFill>
                  <a:prstClr val="black"/>
                </a:solidFill>
                <a:latin typeface="DM Sans"/>
                <a:ea typeface="DM Sans"/>
                <a:cs typeface="DM Sans"/>
                <a:sym typeface="DM Sans"/>
              </a:rPr>
              <a:t>Source: </a:t>
            </a:r>
            <a:r>
              <a:rPr lang="en-US" sz="1067" u="sng">
                <a:solidFill>
                  <a:prstClr val="black"/>
                </a:solidFill>
                <a:latin typeface="DM Sans"/>
                <a:ea typeface="DM Sans"/>
                <a:cs typeface="DM Sans"/>
                <a:sym typeface="DM Sans"/>
                <a:hlinkClick r:id="rId11" tooltip="https://www.merriam-webster.com/wordplay/words-were-watching-patchwriting">
                  <a:extLst>
                    <a:ext uri="{A12FA001-AC4F-418D-AE19-62706E023703}">
                      <ahyp:hlinkClr xmlns:ahyp="http://schemas.microsoft.com/office/drawing/2018/hyperlinkcolor" val="tx"/>
                    </a:ext>
                  </a:extLst>
                </a:hlinkClick>
              </a:rPr>
              <a:t>Merriam Webster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F7F9"/>
        </a:solidFill>
        <a:effectLst/>
      </p:bgPr>
    </p:bg>
    <p:spTree>
      <p:nvGrpSpPr>
        <p:cNvPr id="1" name=""/>
        <p:cNvGrpSpPr/>
        <p:nvPr/>
      </p:nvGrpSpPr>
      <p:grpSpPr>
        <a:xfrm>
          <a:off x="0" y="0"/>
          <a:ext cx="0" cy="0"/>
          <a:chOff x="0" y="0"/>
          <a:chExt cx="0" cy="0"/>
        </a:xfrm>
      </p:grpSpPr>
      <p:grpSp>
        <p:nvGrpSpPr>
          <p:cNvPr id="2" name="Group 2"/>
          <p:cNvGrpSpPr/>
          <p:nvPr/>
        </p:nvGrpSpPr>
        <p:grpSpPr>
          <a:xfrm>
            <a:off x="3093905" y="1885902"/>
            <a:ext cx="8765999" cy="4377155"/>
            <a:chOff x="0" y="0"/>
            <a:chExt cx="16657077" cy="8317431"/>
          </a:xfrm>
        </p:grpSpPr>
        <p:sp>
          <p:nvSpPr>
            <p:cNvPr id="3" name="Freeform 3"/>
            <p:cNvSpPr/>
            <p:nvPr/>
          </p:nvSpPr>
          <p:spPr>
            <a:xfrm>
              <a:off x="0" y="0"/>
              <a:ext cx="16657076" cy="8317432"/>
            </a:xfrm>
            <a:custGeom>
              <a:avLst/>
              <a:gdLst/>
              <a:ahLst/>
              <a:cxnLst/>
              <a:rect l="l" t="t" r="r" b="b"/>
              <a:pathLst>
                <a:path w="16657076" h="8317432">
                  <a:moveTo>
                    <a:pt x="16352276" y="0"/>
                  </a:moveTo>
                  <a:lnTo>
                    <a:pt x="304800" y="0"/>
                  </a:lnTo>
                  <a:cubicBezTo>
                    <a:pt x="135890" y="0"/>
                    <a:pt x="0" y="135890"/>
                    <a:pt x="0" y="304800"/>
                  </a:cubicBezTo>
                  <a:lnTo>
                    <a:pt x="0" y="8012632"/>
                  </a:lnTo>
                  <a:cubicBezTo>
                    <a:pt x="0" y="8181542"/>
                    <a:pt x="135890" y="8317432"/>
                    <a:pt x="304800" y="8317432"/>
                  </a:cubicBezTo>
                  <a:lnTo>
                    <a:pt x="16352276" y="8317432"/>
                  </a:lnTo>
                  <a:cubicBezTo>
                    <a:pt x="16521187" y="8317432"/>
                    <a:pt x="16657076" y="8181542"/>
                    <a:pt x="16657076" y="8012632"/>
                  </a:cubicBezTo>
                  <a:lnTo>
                    <a:pt x="16657076" y="304800"/>
                  </a:lnTo>
                  <a:cubicBezTo>
                    <a:pt x="16657076" y="135890"/>
                    <a:pt x="16521187" y="0"/>
                    <a:pt x="16352276" y="0"/>
                  </a:cubicBezTo>
                  <a:close/>
                </a:path>
              </a:pathLst>
            </a:custGeom>
            <a:solidFill>
              <a:srgbClr val="00457C"/>
            </a:solidFill>
          </p:spPr>
          <p:txBody>
            <a:bodyPr/>
            <a:lstStyle/>
            <a:p>
              <a:pPr defTabSz="609630"/>
              <a:endParaRPr lang="en-US" sz="1200">
                <a:solidFill>
                  <a:prstClr val="black"/>
                </a:solidFill>
                <a:latin typeface="Calibri"/>
              </a:endParaRPr>
            </a:p>
          </p:txBody>
        </p:sp>
      </p:grpSp>
      <p:grpSp>
        <p:nvGrpSpPr>
          <p:cNvPr id="4" name="Group 4"/>
          <p:cNvGrpSpPr/>
          <p:nvPr/>
        </p:nvGrpSpPr>
        <p:grpSpPr>
          <a:xfrm>
            <a:off x="350717" y="3429001"/>
            <a:ext cx="272415" cy="272415"/>
            <a:chOff x="0" y="0"/>
            <a:chExt cx="544830" cy="544830"/>
          </a:xfrm>
        </p:grpSpPr>
        <p:grpSp>
          <p:nvGrpSpPr>
            <p:cNvPr id="5" name="Group 5"/>
            <p:cNvGrpSpPr/>
            <p:nvPr/>
          </p:nvGrpSpPr>
          <p:grpSpPr>
            <a:xfrm>
              <a:off x="0" y="0"/>
              <a:ext cx="544830" cy="544830"/>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457C"/>
              </a:solidFill>
            </p:spPr>
            <p:txBody>
              <a:bodyPr/>
              <a:lstStyle/>
              <a:p>
                <a:pPr defTabSz="609630"/>
                <a:endParaRPr lang="en-US" sz="1200">
                  <a:solidFill>
                    <a:prstClr val="black"/>
                  </a:solidFill>
                  <a:latin typeface="Calibri"/>
                </a:endParaRPr>
              </a:p>
            </p:txBody>
          </p:sp>
        </p:grpSp>
        <p:sp>
          <p:nvSpPr>
            <p:cNvPr id="7" name="TextBox 7"/>
            <p:cNvSpPr txBox="1"/>
            <p:nvPr/>
          </p:nvSpPr>
          <p:spPr>
            <a:xfrm>
              <a:off x="95188" y="47778"/>
              <a:ext cx="354458" cy="441660"/>
            </a:xfrm>
            <a:prstGeom prst="rect">
              <a:avLst/>
            </a:prstGeom>
          </p:spPr>
          <p:txBody>
            <a:bodyPr lIns="0" tIns="0" rIns="0" bIns="0" rtlCol="0" anchor="t">
              <a:spAutoFit/>
            </a:bodyPr>
            <a:lstStyle/>
            <a:p>
              <a:pPr algn="ctr" defTabSz="609630">
                <a:lnSpc>
                  <a:spcPts val="1823"/>
                </a:lnSpc>
                <a:spcBef>
                  <a:spcPct val="0"/>
                </a:spcBef>
              </a:pPr>
              <a:r>
                <a:rPr lang="en-US" sz="1302" b="1">
                  <a:solidFill>
                    <a:srgbClr val="FFFFFF"/>
                  </a:solidFill>
                  <a:latin typeface="DM Sans Bold"/>
                  <a:ea typeface="DM Sans Bold"/>
                  <a:cs typeface="DM Sans Bold"/>
                  <a:sym typeface="DM Sans Bold"/>
                </a:rPr>
                <a:t>1</a:t>
              </a:r>
            </a:p>
          </p:txBody>
        </p:sp>
      </p:grpSp>
      <p:grpSp>
        <p:nvGrpSpPr>
          <p:cNvPr id="8" name="Group 8"/>
          <p:cNvGrpSpPr/>
          <p:nvPr/>
        </p:nvGrpSpPr>
        <p:grpSpPr>
          <a:xfrm>
            <a:off x="350717" y="4271471"/>
            <a:ext cx="272415" cy="273755"/>
            <a:chOff x="0" y="0"/>
            <a:chExt cx="544830" cy="547510"/>
          </a:xfrm>
        </p:grpSpPr>
        <p:grpSp>
          <p:nvGrpSpPr>
            <p:cNvPr id="9" name="Group 9"/>
            <p:cNvGrpSpPr/>
            <p:nvPr/>
          </p:nvGrpSpPr>
          <p:grpSpPr>
            <a:xfrm>
              <a:off x="0" y="0"/>
              <a:ext cx="544830" cy="547510"/>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457C"/>
              </a:solidFill>
            </p:spPr>
            <p:txBody>
              <a:bodyPr/>
              <a:lstStyle/>
              <a:p>
                <a:pPr defTabSz="609630"/>
                <a:endParaRPr lang="en-US" sz="1200">
                  <a:solidFill>
                    <a:prstClr val="black"/>
                  </a:solidFill>
                  <a:latin typeface="Calibri"/>
                </a:endParaRPr>
              </a:p>
            </p:txBody>
          </p:sp>
        </p:grpSp>
        <p:sp>
          <p:nvSpPr>
            <p:cNvPr id="11" name="TextBox 11"/>
            <p:cNvSpPr txBox="1"/>
            <p:nvPr/>
          </p:nvSpPr>
          <p:spPr>
            <a:xfrm>
              <a:off x="95188" y="47778"/>
              <a:ext cx="354458" cy="441660"/>
            </a:xfrm>
            <a:prstGeom prst="rect">
              <a:avLst/>
            </a:prstGeom>
          </p:spPr>
          <p:txBody>
            <a:bodyPr lIns="0" tIns="0" rIns="0" bIns="0" rtlCol="0" anchor="t">
              <a:spAutoFit/>
            </a:bodyPr>
            <a:lstStyle/>
            <a:p>
              <a:pPr algn="ctr" defTabSz="609630">
                <a:lnSpc>
                  <a:spcPts val="1823"/>
                </a:lnSpc>
                <a:spcBef>
                  <a:spcPct val="0"/>
                </a:spcBef>
              </a:pPr>
              <a:r>
                <a:rPr lang="en-US" sz="1302" b="1">
                  <a:solidFill>
                    <a:srgbClr val="FFFFFF"/>
                  </a:solidFill>
                  <a:latin typeface="DM Sans Bold"/>
                  <a:ea typeface="DM Sans Bold"/>
                  <a:cs typeface="DM Sans Bold"/>
                  <a:sym typeface="DM Sans Bold"/>
                </a:rPr>
                <a:t>2</a:t>
              </a:r>
            </a:p>
          </p:txBody>
        </p:sp>
      </p:grpSp>
      <p:grpSp>
        <p:nvGrpSpPr>
          <p:cNvPr id="12" name="Group 12"/>
          <p:cNvGrpSpPr/>
          <p:nvPr/>
        </p:nvGrpSpPr>
        <p:grpSpPr>
          <a:xfrm>
            <a:off x="350717" y="5027213"/>
            <a:ext cx="272415" cy="273755"/>
            <a:chOff x="0" y="0"/>
            <a:chExt cx="544830" cy="547510"/>
          </a:xfrm>
        </p:grpSpPr>
        <p:grpSp>
          <p:nvGrpSpPr>
            <p:cNvPr id="13" name="Group 13"/>
            <p:cNvGrpSpPr/>
            <p:nvPr/>
          </p:nvGrpSpPr>
          <p:grpSpPr>
            <a:xfrm>
              <a:off x="0" y="0"/>
              <a:ext cx="544830" cy="547510"/>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457C"/>
              </a:solidFill>
            </p:spPr>
            <p:txBody>
              <a:bodyPr/>
              <a:lstStyle/>
              <a:p>
                <a:pPr defTabSz="609630"/>
                <a:endParaRPr lang="en-US" sz="1200">
                  <a:solidFill>
                    <a:prstClr val="black"/>
                  </a:solidFill>
                  <a:latin typeface="Calibri"/>
                </a:endParaRPr>
              </a:p>
            </p:txBody>
          </p:sp>
        </p:grpSp>
        <p:sp>
          <p:nvSpPr>
            <p:cNvPr id="15" name="TextBox 15"/>
            <p:cNvSpPr txBox="1"/>
            <p:nvPr/>
          </p:nvSpPr>
          <p:spPr>
            <a:xfrm>
              <a:off x="95188" y="47778"/>
              <a:ext cx="354458" cy="441660"/>
            </a:xfrm>
            <a:prstGeom prst="rect">
              <a:avLst/>
            </a:prstGeom>
          </p:spPr>
          <p:txBody>
            <a:bodyPr lIns="0" tIns="0" rIns="0" bIns="0" rtlCol="0" anchor="t">
              <a:spAutoFit/>
            </a:bodyPr>
            <a:lstStyle/>
            <a:p>
              <a:pPr algn="ctr" defTabSz="609630">
                <a:lnSpc>
                  <a:spcPts val="1823"/>
                </a:lnSpc>
                <a:spcBef>
                  <a:spcPct val="0"/>
                </a:spcBef>
              </a:pPr>
              <a:r>
                <a:rPr lang="en-US" sz="1302" b="1">
                  <a:solidFill>
                    <a:srgbClr val="FFFFFF"/>
                  </a:solidFill>
                  <a:latin typeface="DM Sans Bold"/>
                  <a:ea typeface="DM Sans Bold"/>
                  <a:cs typeface="DM Sans Bold"/>
                  <a:sym typeface="DM Sans Bold"/>
                </a:rPr>
                <a:t>3</a:t>
              </a:r>
            </a:p>
          </p:txBody>
        </p:sp>
      </p:grpSp>
      <p:sp>
        <p:nvSpPr>
          <p:cNvPr id="16" name="Freeform 16"/>
          <p:cNvSpPr/>
          <p:nvPr/>
        </p:nvSpPr>
        <p:spPr>
          <a:xfrm>
            <a:off x="3290095" y="3429000"/>
            <a:ext cx="8373620" cy="2366987"/>
          </a:xfrm>
          <a:custGeom>
            <a:avLst/>
            <a:gdLst/>
            <a:ahLst/>
            <a:cxnLst/>
            <a:rect l="l" t="t" r="r" b="b"/>
            <a:pathLst>
              <a:path w="12560430" h="3550480">
                <a:moveTo>
                  <a:pt x="0" y="0"/>
                </a:moveTo>
                <a:lnTo>
                  <a:pt x="12560429" y="0"/>
                </a:lnTo>
                <a:lnTo>
                  <a:pt x="12560429" y="3550480"/>
                </a:lnTo>
                <a:lnTo>
                  <a:pt x="0" y="3550480"/>
                </a:lnTo>
                <a:lnTo>
                  <a:pt x="0" y="0"/>
                </a:lnTo>
                <a:close/>
              </a:path>
            </a:pathLst>
          </a:custGeom>
          <a:blipFill>
            <a:blip r:embed="rId2"/>
            <a:stretch>
              <a:fillRect l="-1531" t="-5778" r="-2164" b="-6192"/>
            </a:stretch>
          </a:blipFill>
        </p:spPr>
        <p:txBody>
          <a:bodyPr/>
          <a:lstStyle/>
          <a:p>
            <a:pPr defTabSz="609630"/>
            <a:endParaRPr lang="en-US" sz="1200">
              <a:solidFill>
                <a:prstClr val="black"/>
              </a:solidFill>
              <a:latin typeface="Calibri"/>
            </a:endParaRPr>
          </a:p>
        </p:txBody>
      </p:sp>
      <p:sp>
        <p:nvSpPr>
          <p:cNvPr id="17" name="Freeform 17"/>
          <p:cNvSpPr/>
          <p:nvPr/>
        </p:nvSpPr>
        <p:spPr>
          <a:xfrm>
            <a:off x="287173" y="932850"/>
            <a:ext cx="3149797" cy="1803975"/>
          </a:xfrm>
          <a:custGeom>
            <a:avLst/>
            <a:gdLst/>
            <a:ahLst/>
            <a:cxnLst/>
            <a:rect l="l" t="t" r="r" b="b"/>
            <a:pathLst>
              <a:path w="4724695" h="2705962">
                <a:moveTo>
                  <a:pt x="0" y="0"/>
                </a:moveTo>
                <a:lnTo>
                  <a:pt x="4724695" y="0"/>
                </a:lnTo>
                <a:lnTo>
                  <a:pt x="4724695" y="2705961"/>
                </a:lnTo>
                <a:lnTo>
                  <a:pt x="0" y="27059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18" name="Group 18"/>
          <p:cNvGrpSpPr/>
          <p:nvPr/>
        </p:nvGrpSpPr>
        <p:grpSpPr>
          <a:xfrm>
            <a:off x="-106510" y="-6350"/>
            <a:ext cx="12401123" cy="809679"/>
            <a:chOff x="0" y="0"/>
            <a:chExt cx="24802246" cy="1619358"/>
          </a:xfrm>
        </p:grpSpPr>
        <p:grpSp>
          <p:nvGrpSpPr>
            <p:cNvPr id="19" name="Group 19"/>
            <p:cNvGrpSpPr/>
            <p:nvPr/>
          </p:nvGrpSpPr>
          <p:grpSpPr>
            <a:xfrm>
              <a:off x="0" y="0"/>
              <a:ext cx="24802246" cy="1619358"/>
              <a:chOff x="0" y="0"/>
              <a:chExt cx="30241624" cy="1974499"/>
            </a:xfrm>
          </p:grpSpPr>
          <p:sp>
            <p:nvSpPr>
              <p:cNvPr id="20" name="Freeform 20"/>
              <p:cNvSpPr/>
              <p:nvPr/>
            </p:nvSpPr>
            <p:spPr>
              <a:xfrm>
                <a:off x="0" y="0"/>
                <a:ext cx="30241624" cy="1974499"/>
              </a:xfrm>
              <a:custGeom>
                <a:avLst/>
                <a:gdLst/>
                <a:ahLst/>
                <a:cxnLst/>
                <a:rect l="l" t="t" r="r" b="b"/>
                <a:pathLst>
                  <a:path w="30241624" h="1974499">
                    <a:moveTo>
                      <a:pt x="30117163" y="1974499"/>
                    </a:moveTo>
                    <a:lnTo>
                      <a:pt x="124460" y="1974499"/>
                    </a:lnTo>
                    <a:cubicBezTo>
                      <a:pt x="55880" y="1974499"/>
                      <a:pt x="0" y="1918619"/>
                      <a:pt x="0" y="1850039"/>
                    </a:cubicBezTo>
                    <a:lnTo>
                      <a:pt x="0" y="124460"/>
                    </a:lnTo>
                    <a:cubicBezTo>
                      <a:pt x="0" y="55880"/>
                      <a:pt x="55880" y="0"/>
                      <a:pt x="124460" y="0"/>
                    </a:cubicBezTo>
                    <a:lnTo>
                      <a:pt x="30117163" y="0"/>
                    </a:lnTo>
                    <a:cubicBezTo>
                      <a:pt x="30185745" y="0"/>
                      <a:pt x="30241624" y="55880"/>
                      <a:pt x="30241624" y="124460"/>
                    </a:cubicBezTo>
                    <a:lnTo>
                      <a:pt x="30241624" y="1850039"/>
                    </a:lnTo>
                    <a:cubicBezTo>
                      <a:pt x="30241624" y="1918619"/>
                      <a:pt x="30185745" y="1974499"/>
                      <a:pt x="30117163" y="1974499"/>
                    </a:cubicBezTo>
                    <a:close/>
                  </a:path>
                </a:pathLst>
              </a:custGeom>
              <a:solidFill>
                <a:srgbClr val="00457C">
                  <a:alpha val="35686"/>
                </a:srgbClr>
              </a:solidFill>
            </p:spPr>
            <p:txBody>
              <a:bodyPr/>
              <a:lstStyle/>
              <a:p>
                <a:pPr defTabSz="609630"/>
                <a:endParaRPr lang="en-US" sz="1200">
                  <a:solidFill>
                    <a:prstClr val="black"/>
                  </a:solidFill>
                  <a:latin typeface="Calibri"/>
                </a:endParaRPr>
              </a:p>
            </p:txBody>
          </p:sp>
        </p:grpSp>
        <p:sp>
          <p:nvSpPr>
            <p:cNvPr id="21" name="TextBox 21"/>
            <p:cNvSpPr txBox="1"/>
            <p:nvPr/>
          </p:nvSpPr>
          <p:spPr>
            <a:xfrm>
              <a:off x="909332" y="594996"/>
              <a:ext cx="5244058" cy="487312"/>
            </a:xfrm>
            <a:prstGeom prst="rect">
              <a:avLst/>
            </a:prstGeom>
          </p:spPr>
          <p:txBody>
            <a:bodyPr lIns="0" tIns="0" rIns="0" bIns="0" rtlCol="0" anchor="t">
              <a:spAutoFit/>
            </a:bodyPr>
            <a:lstStyle/>
            <a:p>
              <a:pPr defTabSz="609630">
                <a:lnSpc>
                  <a:spcPts val="1960"/>
                </a:lnSpc>
              </a:pPr>
              <a:r>
                <a:rPr lang="en-US" sz="1400">
                  <a:solidFill>
                    <a:srgbClr val="100F0D"/>
                  </a:solidFill>
                  <a:latin typeface="DM Sans"/>
                  <a:ea typeface="DM Sans"/>
                  <a:cs typeface="DM Sans"/>
                  <a:sym typeface="DM Sans"/>
                </a:rPr>
                <a:t>Plagiarism Prevention</a:t>
              </a:r>
            </a:p>
          </p:txBody>
        </p:sp>
        <p:sp>
          <p:nvSpPr>
            <p:cNvPr id="22" name="Freeform 22"/>
            <p:cNvSpPr/>
            <p:nvPr/>
          </p:nvSpPr>
          <p:spPr>
            <a:xfrm>
              <a:off x="22219681" y="77732"/>
              <a:ext cx="1855451" cy="1477755"/>
            </a:xfrm>
            <a:custGeom>
              <a:avLst/>
              <a:gdLst/>
              <a:ahLst/>
              <a:cxnLst/>
              <a:rect l="l" t="t" r="r" b="b"/>
              <a:pathLst>
                <a:path w="1855451" h="1477755">
                  <a:moveTo>
                    <a:pt x="0" y="0"/>
                  </a:moveTo>
                  <a:lnTo>
                    <a:pt x="1855451" y="0"/>
                  </a:lnTo>
                  <a:lnTo>
                    <a:pt x="1855451" y="1477756"/>
                  </a:lnTo>
                  <a:lnTo>
                    <a:pt x="0" y="1477756"/>
                  </a:lnTo>
                  <a:lnTo>
                    <a:pt x="0" y="0"/>
                  </a:lnTo>
                  <a:close/>
                </a:path>
              </a:pathLst>
            </a:custGeom>
            <a:blipFill>
              <a:blip r:embed="rId5"/>
              <a:stretch>
                <a:fillRect l="-117380" t="-215"/>
              </a:stretch>
            </a:blipFill>
          </p:spPr>
          <p:txBody>
            <a:bodyPr/>
            <a:lstStyle/>
            <a:p>
              <a:pPr defTabSz="609630"/>
              <a:endParaRPr lang="en-US" sz="1200">
                <a:solidFill>
                  <a:prstClr val="black"/>
                </a:solidFill>
                <a:latin typeface="Calibri"/>
              </a:endParaRPr>
            </a:p>
          </p:txBody>
        </p:sp>
        <p:sp>
          <p:nvSpPr>
            <p:cNvPr id="23" name="Freeform 23"/>
            <p:cNvSpPr/>
            <p:nvPr/>
          </p:nvSpPr>
          <p:spPr>
            <a:xfrm>
              <a:off x="20082927" y="77732"/>
              <a:ext cx="2136754" cy="1477755"/>
            </a:xfrm>
            <a:custGeom>
              <a:avLst/>
              <a:gdLst/>
              <a:ahLst/>
              <a:cxnLst/>
              <a:rect l="l" t="t" r="r" b="b"/>
              <a:pathLst>
                <a:path w="2136754" h="1477755">
                  <a:moveTo>
                    <a:pt x="0" y="0"/>
                  </a:moveTo>
                  <a:lnTo>
                    <a:pt x="2136754" y="0"/>
                  </a:lnTo>
                  <a:lnTo>
                    <a:pt x="2136754" y="1477756"/>
                  </a:lnTo>
                  <a:lnTo>
                    <a:pt x="0" y="1477756"/>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sp>
        <p:nvSpPr>
          <p:cNvPr id="24" name="TextBox 24"/>
          <p:cNvSpPr txBox="1"/>
          <p:nvPr/>
        </p:nvSpPr>
        <p:spPr>
          <a:xfrm>
            <a:off x="575540" y="1411769"/>
            <a:ext cx="2463667" cy="477951"/>
          </a:xfrm>
          <a:prstGeom prst="rect">
            <a:avLst/>
          </a:prstGeom>
        </p:spPr>
        <p:txBody>
          <a:bodyPr lIns="0" tIns="0" rIns="0" bIns="0" rtlCol="0" anchor="t">
            <a:spAutoFit/>
          </a:bodyPr>
          <a:lstStyle/>
          <a:p>
            <a:pPr algn="ctr" defTabSz="609630">
              <a:lnSpc>
                <a:spcPts val="3666"/>
              </a:lnSpc>
            </a:pPr>
            <a:r>
              <a:rPr lang="en-US" sz="3333" b="1" spc="-33" dirty="0">
                <a:solidFill>
                  <a:srgbClr val="00457C"/>
                </a:solidFill>
                <a:latin typeface="DM Sans Bold"/>
                <a:ea typeface="DM Sans Bold"/>
                <a:cs typeface="DM Sans Bold"/>
                <a:sym typeface="DM Sans Bold"/>
              </a:rPr>
              <a:t>Pop quiz</a:t>
            </a:r>
          </a:p>
        </p:txBody>
      </p:sp>
      <p:sp>
        <p:nvSpPr>
          <p:cNvPr id="25" name="TextBox 25"/>
          <p:cNvSpPr txBox="1"/>
          <p:nvPr/>
        </p:nvSpPr>
        <p:spPr>
          <a:xfrm>
            <a:off x="875892" y="3397250"/>
            <a:ext cx="1736774" cy="552331"/>
          </a:xfrm>
          <a:prstGeom prst="rect">
            <a:avLst/>
          </a:prstGeom>
        </p:spPr>
        <p:txBody>
          <a:bodyPr lIns="0" tIns="0" rIns="0" bIns="0" rtlCol="0" anchor="t">
            <a:spAutoFit/>
          </a:bodyPr>
          <a:lstStyle/>
          <a:p>
            <a:pPr defTabSz="609630">
              <a:lnSpc>
                <a:spcPts val="2239"/>
              </a:lnSpc>
            </a:pPr>
            <a:r>
              <a:rPr lang="en-US" sz="1599" b="1">
                <a:solidFill>
                  <a:srgbClr val="000000"/>
                </a:solidFill>
                <a:latin typeface="DM Sans Bold"/>
                <a:ea typeface="DM Sans Bold"/>
                <a:cs typeface="DM Sans Bold"/>
                <a:sym typeface="DM Sans Bold"/>
              </a:rPr>
              <a:t>What needs to be cited</a:t>
            </a:r>
          </a:p>
        </p:txBody>
      </p:sp>
      <p:sp>
        <p:nvSpPr>
          <p:cNvPr id="26" name="TextBox 26"/>
          <p:cNvSpPr txBox="1"/>
          <p:nvPr/>
        </p:nvSpPr>
        <p:spPr>
          <a:xfrm>
            <a:off x="875892" y="4232278"/>
            <a:ext cx="1990774" cy="552331"/>
          </a:xfrm>
          <a:prstGeom prst="rect">
            <a:avLst/>
          </a:prstGeom>
        </p:spPr>
        <p:txBody>
          <a:bodyPr lIns="0" tIns="0" rIns="0" bIns="0" rtlCol="0" anchor="t">
            <a:spAutoFit/>
          </a:bodyPr>
          <a:lstStyle/>
          <a:p>
            <a:pPr defTabSz="609630">
              <a:lnSpc>
                <a:spcPts val="2239"/>
              </a:lnSpc>
            </a:pPr>
            <a:r>
              <a:rPr lang="en-US" sz="1599" b="1" dirty="0">
                <a:solidFill>
                  <a:srgbClr val="000000"/>
                </a:solidFill>
                <a:latin typeface="DM Sans Bold"/>
                <a:ea typeface="DM Sans Bold"/>
                <a:cs typeface="DM Sans Bold"/>
                <a:sym typeface="DM Sans Bold"/>
              </a:rPr>
              <a:t>Quoting and paraphrasing rules</a:t>
            </a:r>
          </a:p>
        </p:txBody>
      </p:sp>
      <p:sp>
        <p:nvSpPr>
          <p:cNvPr id="27" name="TextBox 27"/>
          <p:cNvSpPr txBox="1"/>
          <p:nvPr/>
        </p:nvSpPr>
        <p:spPr>
          <a:xfrm>
            <a:off x="875892" y="4995463"/>
            <a:ext cx="1990774" cy="834459"/>
          </a:xfrm>
          <a:prstGeom prst="rect">
            <a:avLst/>
          </a:prstGeom>
        </p:spPr>
        <p:txBody>
          <a:bodyPr lIns="0" tIns="0" rIns="0" bIns="0" rtlCol="0" anchor="t">
            <a:spAutoFit/>
          </a:bodyPr>
          <a:lstStyle/>
          <a:p>
            <a:pPr defTabSz="609630">
              <a:lnSpc>
                <a:spcPts val="2239"/>
              </a:lnSpc>
            </a:pPr>
            <a:r>
              <a:rPr lang="en-US" sz="1599" b="1" dirty="0">
                <a:solidFill>
                  <a:srgbClr val="000000"/>
                </a:solidFill>
                <a:latin typeface="DM Sans Bold"/>
                <a:ea typeface="DM Sans Bold"/>
                <a:cs typeface="DM Sans Bold"/>
                <a:sym typeface="DM Sans Bold"/>
              </a:rPr>
              <a:t>Common knowledge and language</a:t>
            </a:r>
          </a:p>
        </p:txBody>
      </p:sp>
      <p:sp>
        <p:nvSpPr>
          <p:cNvPr id="28" name="TextBox 28"/>
          <p:cNvSpPr txBox="1"/>
          <p:nvPr/>
        </p:nvSpPr>
        <p:spPr>
          <a:xfrm>
            <a:off x="350717" y="2897916"/>
            <a:ext cx="2261949" cy="330475"/>
          </a:xfrm>
          <a:prstGeom prst="rect">
            <a:avLst/>
          </a:prstGeom>
        </p:spPr>
        <p:txBody>
          <a:bodyPr lIns="0" tIns="0" rIns="0" bIns="0" rtlCol="0" anchor="t">
            <a:spAutoFit/>
          </a:bodyPr>
          <a:lstStyle/>
          <a:p>
            <a:pPr defTabSz="609630">
              <a:lnSpc>
                <a:spcPts val="2706"/>
              </a:lnSpc>
            </a:pPr>
            <a:r>
              <a:rPr lang="en-US" sz="1933">
                <a:solidFill>
                  <a:srgbClr val="000000"/>
                </a:solidFill>
                <a:latin typeface="DM Sans"/>
                <a:ea typeface="DM Sans"/>
                <a:cs typeface="DM Sans"/>
                <a:sym typeface="DM Sans"/>
              </a:rPr>
              <a:t> Things to consider:</a:t>
            </a:r>
          </a:p>
        </p:txBody>
      </p:sp>
      <p:grpSp>
        <p:nvGrpSpPr>
          <p:cNvPr id="29" name="Group 29"/>
          <p:cNvGrpSpPr/>
          <p:nvPr/>
        </p:nvGrpSpPr>
        <p:grpSpPr>
          <a:xfrm>
            <a:off x="3938534" y="2270815"/>
            <a:ext cx="7384582" cy="665200"/>
            <a:chOff x="0" y="0"/>
            <a:chExt cx="14769164" cy="1330400"/>
          </a:xfrm>
        </p:grpSpPr>
        <p:grpSp>
          <p:nvGrpSpPr>
            <p:cNvPr id="30" name="Group 30"/>
            <p:cNvGrpSpPr/>
            <p:nvPr/>
          </p:nvGrpSpPr>
          <p:grpSpPr>
            <a:xfrm>
              <a:off x="0" y="0"/>
              <a:ext cx="14769164" cy="1330400"/>
              <a:chOff x="0" y="0"/>
              <a:chExt cx="41236843" cy="3714599"/>
            </a:xfrm>
          </p:grpSpPr>
          <p:sp>
            <p:nvSpPr>
              <p:cNvPr id="31" name="Freeform 31"/>
              <p:cNvSpPr/>
              <p:nvPr/>
            </p:nvSpPr>
            <p:spPr>
              <a:xfrm>
                <a:off x="0" y="0"/>
                <a:ext cx="41236844" cy="3813659"/>
              </a:xfrm>
              <a:custGeom>
                <a:avLst/>
                <a:gdLst/>
                <a:ahLst/>
                <a:cxnLst/>
                <a:rect l="l" t="t" r="r" b="b"/>
                <a:pathLst>
                  <a:path w="41236844" h="3813659">
                    <a:moveTo>
                      <a:pt x="40614544" y="3243429"/>
                    </a:moveTo>
                    <a:cubicBezTo>
                      <a:pt x="40614544" y="3237079"/>
                      <a:pt x="40615812" y="3231998"/>
                      <a:pt x="40615812" y="3224379"/>
                    </a:cubicBezTo>
                    <a:lnTo>
                      <a:pt x="40615812" y="490220"/>
                    </a:lnTo>
                    <a:cubicBezTo>
                      <a:pt x="40615812" y="220980"/>
                      <a:pt x="40406262" y="0"/>
                      <a:pt x="40149723" y="0"/>
                    </a:cubicBezTo>
                    <a:lnTo>
                      <a:pt x="467360" y="0"/>
                    </a:lnTo>
                    <a:cubicBezTo>
                      <a:pt x="210820" y="0"/>
                      <a:pt x="0" y="220980"/>
                      <a:pt x="0" y="490220"/>
                    </a:cubicBezTo>
                    <a:lnTo>
                      <a:pt x="0" y="3224379"/>
                    </a:lnTo>
                    <a:cubicBezTo>
                      <a:pt x="0" y="3493619"/>
                      <a:pt x="209550" y="3714598"/>
                      <a:pt x="466090" y="3714598"/>
                    </a:cubicBezTo>
                    <a:lnTo>
                      <a:pt x="40148452" y="3714598"/>
                    </a:lnTo>
                    <a:cubicBezTo>
                      <a:pt x="40261484" y="3714598"/>
                      <a:pt x="40365623" y="3671419"/>
                      <a:pt x="40445634" y="3601569"/>
                    </a:cubicBezTo>
                    <a:cubicBezTo>
                      <a:pt x="40576444" y="3672689"/>
                      <a:pt x="40888862" y="3813659"/>
                      <a:pt x="41235573" y="3606648"/>
                    </a:cubicBezTo>
                    <a:cubicBezTo>
                      <a:pt x="41236844" y="3606648"/>
                      <a:pt x="40924423" y="3607919"/>
                      <a:pt x="40614544" y="3243429"/>
                    </a:cubicBezTo>
                    <a:close/>
                  </a:path>
                </a:pathLst>
              </a:custGeom>
              <a:solidFill>
                <a:srgbClr val="FFB001"/>
              </a:solidFill>
            </p:spPr>
            <p:txBody>
              <a:bodyPr/>
              <a:lstStyle/>
              <a:p>
                <a:pPr defTabSz="609630"/>
                <a:endParaRPr lang="en-US" sz="1200">
                  <a:solidFill>
                    <a:prstClr val="black"/>
                  </a:solidFill>
                  <a:latin typeface="Calibri"/>
                </a:endParaRPr>
              </a:p>
            </p:txBody>
          </p:sp>
        </p:grpSp>
        <p:sp>
          <p:nvSpPr>
            <p:cNvPr id="32" name="TextBox 32"/>
            <p:cNvSpPr txBox="1"/>
            <p:nvPr/>
          </p:nvSpPr>
          <p:spPr>
            <a:xfrm>
              <a:off x="1020530" y="413816"/>
              <a:ext cx="12544956" cy="718914"/>
            </a:xfrm>
            <a:prstGeom prst="rect">
              <a:avLst/>
            </a:prstGeom>
          </p:spPr>
          <p:txBody>
            <a:bodyPr lIns="0" tIns="0" rIns="0" bIns="0" rtlCol="0" anchor="t">
              <a:spAutoFit/>
            </a:bodyPr>
            <a:lstStyle/>
            <a:p>
              <a:pPr algn="ctr" defTabSz="609630">
                <a:lnSpc>
                  <a:spcPts val="2723"/>
                </a:lnSpc>
              </a:pPr>
              <a:r>
                <a:rPr lang="en-US" sz="2723" b="1" spc="-27" dirty="0">
                  <a:solidFill>
                    <a:srgbClr val="00457C"/>
                  </a:solidFill>
                  <a:latin typeface="DM Sans Bold"/>
                  <a:ea typeface="DM Sans Bold"/>
                  <a:cs typeface="DM Sans Bold"/>
                  <a:sym typeface="DM Sans Bold"/>
                </a:rPr>
                <a:t>How would you revise this paragraph?</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457C"/>
        </a:solidFill>
        <a:effectLst/>
      </p:bgPr>
    </p:bg>
    <p:spTree>
      <p:nvGrpSpPr>
        <p:cNvPr id="1" name=""/>
        <p:cNvGrpSpPr/>
        <p:nvPr/>
      </p:nvGrpSpPr>
      <p:grpSpPr>
        <a:xfrm>
          <a:off x="0" y="0"/>
          <a:ext cx="0" cy="0"/>
          <a:chOff x="0" y="0"/>
          <a:chExt cx="0" cy="0"/>
        </a:xfrm>
      </p:grpSpPr>
      <p:sp>
        <p:nvSpPr>
          <p:cNvPr id="2" name="Freeform 2"/>
          <p:cNvSpPr/>
          <p:nvPr/>
        </p:nvSpPr>
        <p:spPr>
          <a:xfrm>
            <a:off x="1076513" y="2250224"/>
            <a:ext cx="4089009" cy="2341887"/>
          </a:xfrm>
          <a:custGeom>
            <a:avLst/>
            <a:gdLst/>
            <a:ahLst/>
            <a:cxnLst/>
            <a:rect l="l" t="t" r="r" b="b"/>
            <a:pathLst>
              <a:path w="6133513" h="3512830">
                <a:moveTo>
                  <a:pt x="0" y="0"/>
                </a:moveTo>
                <a:lnTo>
                  <a:pt x="6133513" y="0"/>
                </a:lnTo>
                <a:lnTo>
                  <a:pt x="6133513" y="3512830"/>
                </a:lnTo>
                <a:lnTo>
                  <a:pt x="0" y="35128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5527471" y="1348129"/>
            <a:ext cx="452531" cy="452531"/>
            <a:chOff x="0" y="0"/>
            <a:chExt cx="905061" cy="905061"/>
          </a:xfrm>
        </p:grpSpPr>
        <p:grpSp>
          <p:nvGrpSpPr>
            <p:cNvPr id="4" name="Group 4"/>
            <p:cNvGrpSpPr/>
            <p:nvPr/>
          </p:nvGrpSpPr>
          <p:grpSpPr>
            <a:xfrm>
              <a:off x="0" y="0"/>
              <a:ext cx="905061" cy="905061"/>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B001"/>
              </a:solidFill>
            </p:spPr>
            <p:txBody>
              <a:bodyPr/>
              <a:lstStyle/>
              <a:p>
                <a:pPr defTabSz="609630"/>
                <a:endParaRPr lang="en-US" sz="1200">
                  <a:solidFill>
                    <a:prstClr val="black"/>
                  </a:solidFill>
                  <a:latin typeface="Calibri"/>
                </a:endParaRPr>
              </a:p>
            </p:txBody>
          </p:sp>
        </p:grpSp>
        <p:sp>
          <p:nvSpPr>
            <p:cNvPr id="6" name="TextBox 6"/>
            <p:cNvSpPr txBox="1"/>
            <p:nvPr/>
          </p:nvSpPr>
          <p:spPr>
            <a:xfrm>
              <a:off x="158124" y="69686"/>
              <a:ext cx="588817" cy="735585"/>
            </a:xfrm>
            <a:prstGeom prst="rect">
              <a:avLst/>
            </a:prstGeom>
          </p:spPr>
          <p:txBody>
            <a:bodyPr lIns="0" tIns="0" rIns="0" bIns="0" rtlCol="0" anchor="t">
              <a:spAutoFit/>
            </a:bodyPr>
            <a:lstStyle/>
            <a:p>
              <a:pPr algn="ctr" defTabSz="609630">
                <a:lnSpc>
                  <a:spcPts val="3029"/>
                </a:lnSpc>
                <a:spcBef>
                  <a:spcPct val="0"/>
                </a:spcBef>
              </a:pPr>
              <a:r>
                <a:rPr lang="en-US" sz="2163" b="1" dirty="0">
                  <a:solidFill>
                    <a:srgbClr val="FFFFFF"/>
                  </a:solidFill>
                  <a:latin typeface="DM Sans Bold"/>
                  <a:ea typeface="DM Sans Bold"/>
                  <a:cs typeface="DM Sans Bold"/>
                  <a:sym typeface="DM Sans Bold"/>
                </a:rPr>
                <a:t>1</a:t>
              </a:r>
            </a:p>
          </p:txBody>
        </p:sp>
      </p:grpSp>
      <p:grpSp>
        <p:nvGrpSpPr>
          <p:cNvPr id="7" name="Group 7"/>
          <p:cNvGrpSpPr/>
          <p:nvPr/>
        </p:nvGrpSpPr>
        <p:grpSpPr>
          <a:xfrm>
            <a:off x="5527471" y="4001928"/>
            <a:ext cx="452531" cy="454757"/>
            <a:chOff x="0" y="0"/>
            <a:chExt cx="905061" cy="909513"/>
          </a:xfrm>
        </p:grpSpPr>
        <p:grpSp>
          <p:nvGrpSpPr>
            <p:cNvPr id="8" name="Group 8"/>
            <p:cNvGrpSpPr/>
            <p:nvPr/>
          </p:nvGrpSpPr>
          <p:grpSpPr>
            <a:xfrm>
              <a:off x="0" y="0"/>
              <a:ext cx="905061" cy="909513"/>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B001"/>
              </a:solidFill>
            </p:spPr>
            <p:txBody>
              <a:bodyPr/>
              <a:lstStyle/>
              <a:p>
                <a:pPr defTabSz="609630"/>
                <a:endParaRPr lang="en-US" sz="1200">
                  <a:solidFill>
                    <a:prstClr val="black"/>
                  </a:solidFill>
                  <a:latin typeface="Calibri"/>
                </a:endParaRPr>
              </a:p>
            </p:txBody>
          </p:sp>
        </p:grpSp>
        <p:sp>
          <p:nvSpPr>
            <p:cNvPr id="10" name="TextBox 10"/>
            <p:cNvSpPr txBox="1"/>
            <p:nvPr/>
          </p:nvSpPr>
          <p:spPr>
            <a:xfrm>
              <a:off x="158124" y="69686"/>
              <a:ext cx="588817" cy="735585"/>
            </a:xfrm>
            <a:prstGeom prst="rect">
              <a:avLst/>
            </a:prstGeom>
          </p:spPr>
          <p:txBody>
            <a:bodyPr lIns="0" tIns="0" rIns="0" bIns="0" rtlCol="0" anchor="t">
              <a:spAutoFit/>
            </a:bodyPr>
            <a:lstStyle/>
            <a:p>
              <a:pPr algn="ctr" defTabSz="609630">
                <a:lnSpc>
                  <a:spcPts val="3029"/>
                </a:lnSpc>
                <a:spcBef>
                  <a:spcPct val="0"/>
                </a:spcBef>
              </a:pPr>
              <a:r>
                <a:rPr lang="en-US" sz="2163" b="1">
                  <a:solidFill>
                    <a:srgbClr val="FFFFFF"/>
                  </a:solidFill>
                  <a:latin typeface="DM Sans Bold"/>
                  <a:ea typeface="DM Sans Bold"/>
                  <a:cs typeface="DM Sans Bold"/>
                  <a:sym typeface="DM Sans Bold"/>
                </a:rPr>
                <a:t>2</a:t>
              </a:r>
            </a:p>
          </p:txBody>
        </p:sp>
      </p:grpSp>
      <p:sp>
        <p:nvSpPr>
          <p:cNvPr id="29" name="Freeform 29"/>
          <p:cNvSpPr/>
          <p:nvPr/>
        </p:nvSpPr>
        <p:spPr>
          <a:xfrm>
            <a:off x="486232" y="1703429"/>
            <a:ext cx="1155162" cy="1155162"/>
          </a:xfrm>
          <a:custGeom>
            <a:avLst/>
            <a:gdLst/>
            <a:ahLst/>
            <a:cxnLst/>
            <a:rect l="l" t="t" r="r" b="b"/>
            <a:pathLst>
              <a:path w="1732743" h="1732743">
                <a:moveTo>
                  <a:pt x="0" y="0"/>
                </a:moveTo>
                <a:lnTo>
                  <a:pt x="1732743" y="0"/>
                </a:lnTo>
                <a:lnTo>
                  <a:pt x="1732743" y="1732743"/>
                </a:lnTo>
                <a:lnTo>
                  <a:pt x="0" y="17327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4" name="Freeform 44">
            <a:hlinkClick r:id="rId6" tooltip="https://nps.edu/web/gwc/generative-ai"/>
          </p:cNvPr>
          <p:cNvSpPr/>
          <p:nvPr/>
        </p:nvSpPr>
        <p:spPr>
          <a:xfrm>
            <a:off x="1205836" y="5836876"/>
            <a:ext cx="1304570" cy="635978"/>
          </a:xfrm>
          <a:custGeom>
            <a:avLst/>
            <a:gdLst/>
            <a:ahLst/>
            <a:cxnLst/>
            <a:rect l="l" t="t" r="r" b="b"/>
            <a:pathLst>
              <a:path w="1956855" h="953967">
                <a:moveTo>
                  <a:pt x="0" y="0"/>
                </a:moveTo>
                <a:lnTo>
                  <a:pt x="1956854" y="0"/>
                </a:lnTo>
                <a:lnTo>
                  <a:pt x="1956854" y="953966"/>
                </a:lnTo>
                <a:lnTo>
                  <a:pt x="0" y="9539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grpSp>
        <p:nvGrpSpPr>
          <p:cNvPr id="61" name="Group 60">
            <a:extLst>
              <a:ext uri="{FF2B5EF4-FFF2-40B4-BE49-F238E27FC236}">
                <a16:creationId xmlns:a16="http://schemas.microsoft.com/office/drawing/2014/main" id="{1D14FF31-7CE7-B7C5-A454-B6B940C3B718}"/>
              </a:ext>
            </a:extLst>
          </p:cNvPr>
          <p:cNvGrpSpPr/>
          <p:nvPr/>
        </p:nvGrpSpPr>
        <p:grpSpPr>
          <a:xfrm>
            <a:off x="6339671" y="1988608"/>
            <a:ext cx="5294399" cy="1685202"/>
            <a:chOff x="9509505" y="2982911"/>
            <a:chExt cx="7941599" cy="2527803"/>
          </a:xfrm>
        </p:grpSpPr>
        <p:grpSp>
          <p:nvGrpSpPr>
            <p:cNvPr id="11" name="Group 11"/>
            <p:cNvGrpSpPr/>
            <p:nvPr/>
          </p:nvGrpSpPr>
          <p:grpSpPr>
            <a:xfrm>
              <a:off x="15088536" y="3094958"/>
              <a:ext cx="2362568" cy="2371351"/>
              <a:chOff x="0" y="0"/>
              <a:chExt cx="1708150" cy="1714500"/>
            </a:xfrm>
            <a:solidFill>
              <a:srgbClr val="35A1F4"/>
            </a:solidFill>
          </p:grpSpPr>
          <p:sp>
            <p:nvSpPr>
              <p:cNvPr id="12" name="Freeform 12"/>
              <p:cNvSpPr/>
              <p:nvPr/>
            </p:nvSpPr>
            <p:spPr>
              <a:xfrm>
                <a:off x="10160" y="16510"/>
                <a:ext cx="1685290" cy="1686560"/>
              </a:xfrm>
              <a:custGeom>
                <a:avLst/>
                <a:gdLst/>
                <a:ahLst/>
                <a:cxnLst/>
                <a:rect l="l" t="t" r="r" b="b"/>
                <a:pathLst>
                  <a:path w="1685290" h="1686560">
                    <a:moveTo>
                      <a:pt x="1685290" y="1686560"/>
                    </a:moveTo>
                    <a:lnTo>
                      <a:pt x="0" y="1678940"/>
                    </a:lnTo>
                    <a:lnTo>
                      <a:pt x="0" y="598170"/>
                    </a:lnTo>
                    <a:lnTo>
                      <a:pt x="17780" y="19050"/>
                    </a:lnTo>
                    <a:lnTo>
                      <a:pt x="838200" y="0"/>
                    </a:lnTo>
                    <a:lnTo>
                      <a:pt x="1666240" y="5080"/>
                    </a:lnTo>
                    <a:close/>
                  </a:path>
                </a:pathLst>
              </a:custGeom>
              <a:grpFill/>
              <a:ln>
                <a:solidFill>
                  <a:srgbClr val="F4F7F9"/>
                </a:solidFill>
              </a:ln>
            </p:spPr>
            <p:txBody>
              <a:bodyPr/>
              <a:lstStyle/>
              <a:p>
                <a:pPr defTabSz="609630"/>
                <a:endParaRPr lang="en-US" sz="1200">
                  <a:solidFill>
                    <a:prstClr val="black"/>
                  </a:solidFill>
                  <a:latin typeface="Calibri"/>
                </a:endParaRPr>
              </a:p>
            </p:txBody>
          </p:sp>
          <p:sp>
            <p:nvSpPr>
              <p:cNvPr id="13" name="Freeform 13"/>
              <p:cNvSpPr/>
              <p:nvPr/>
            </p:nvSpPr>
            <p:spPr>
              <a:xfrm>
                <a:off x="-3810" y="0"/>
                <a:ext cx="1714500" cy="1713230"/>
              </a:xfrm>
              <a:custGeom>
                <a:avLst/>
                <a:gdLst/>
                <a:ahLst/>
                <a:cxnLst/>
                <a:rect l="l" t="t" r="r" b="b"/>
                <a:pathLst>
                  <a:path w="1714500" h="1713230">
                    <a:moveTo>
                      <a:pt x="1680210" y="21590"/>
                    </a:moveTo>
                    <a:cubicBezTo>
                      <a:pt x="1681480" y="34290"/>
                      <a:pt x="1681480" y="44450"/>
                      <a:pt x="1682750" y="54610"/>
                    </a:cubicBezTo>
                    <a:cubicBezTo>
                      <a:pt x="1685290" y="88900"/>
                      <a:pt x="1686560" y="124460"/>
                      <a:pt x="1689100" y="158750"/>
                    </a:cubicBezTo>
                    <a:cubicBezTo>
                      <a:pt x="1689100" y="208280"/>
                      <a:pt x="1701800" y="1184910"/>
                      <a:pt x="1708150" y="1234440"/>
                    </a:cubicBezTo>
                    <a:cubicBezTo>
                      <a:pt x="1714500" y="1309370"/>
                      <a:pt x="1710690" y="1385570"/>
                      <a:pt x="1710690" y="1460500"/>
                    </a:cubicBezTo>
                    <a:cubicBezTo>
                      <a:pt x="1710690" y="1526540"/>
                      <a:pt x="1711960" y="1587500"/>
                      <a:pt x="1713230" y="1652270"/>
                    </a:cubicBezTo>
                    <a:cubicBezTo>
                      <a:pt x="1713230" y="1673860"/>
                      <a:pt x="1713230" y="1687830"/>
                      <a:pt x="1713230" y="1711960"/>
                    </a:cubicBezTo>
                    <a:cubicBezTo>
                      <a:pt x="1690370" y="1711960"/>
                      <a:pt x="1670050" y="1713230"/>
                      <a:pt x="1649730" y="1711960"/>
                    </a:cubicBezTo>
                    <a:cubicBezTo>
                      <a:pt x="1567180" y="1706880"/>
                      <a:pt x="1483360" y="1713230"/>
                      <a:pt x="1400810" y="1708150"/>
                    </a:cubicBezTo>
                    <a:cubicBezTo>
                      <a:pt x="1351280" y="1704340"/>
                      <a:pt x="1303020" y="1706880"/>
                      <a:pt x="1253490" y="1704340"/>
                    </a:cubicBezTo>
                    <a:cubicBezTo>
                      <a:pt x="1230630" y="1703070"/>
                      <a:pt x="1207770" y="1701800"/>
                      <a:pt x="1184910" y="1700530"/>
                    </a:cubicBezTo>
                    <a:cubicBezTo>
                      <a:pt x="1170940" y="1700530"/>
                      <a:pt x="1158240" y="1701800"/>
                      <a:pt x="1144270" y="1701800"/>
                    </a:cubicBezTo>
                    <a:cubicBezTo>
                      <a:pt x="1108710" y="1700530"/>
                      <a:pt x="1010920" y="1701800"/>
                      <a:pt x="975360" y="1700530"/>
                    </a:cubicBezTo>
                    <a:cubicBezTo>
                      <a:pt x="949960" y="1699260"/>
                      <a:pt x="441960" y="1708150"/>
                      <a:pt x="416560" y="1706880"/>
                    </a:cubicBezTo>
                    <a:cubicBezTo>
                      <a:pt x="410210" y="1706880"/>
                      <a:pt x="402590" y="1708150"/>
                      <a:pt x="396240" y="1708150"/>
                    </a:cubicBezTo>
                    <a:cubicBezTo>
                      <a:pt x="381000" y="1708150"/>
                      <a:pt x="367030" y="1709420"/>
                      <a:pt x="351790" y="1709420"/>
                    </a:cubicBezTo>
                    <a:cubicBezTo>
                      <a:pt x="313690" y="1709420"/>
                      <a:pt x="276860" y="1708150"/>
                      <a:pt x="238760" y="1706880"/>
                    </a:cubicBezTo>
                    <a:cubicBezTo>
                      <a:pt x="215900" y="1705610"/>
                      <a:pt x="193040" y="1704340"/>
                      <a:pt x="171450" y="1703070"/>
                    </a:cubicBezTo>
                    <a:cubicBezTo>
                      <a:pt x="130810" y="1701800"/>
                      <a:pt x="90170" y="1700530"/>
                      <a:pt x="48260" y="1700530"/>
                    </a:cubicBezTo>
                    <a:cubicBezTo>
                      <a:pt x="38100" y="1700530"/>
                      <a:pt x="29210" y="1700530"/>
                      <a:pt x="19050" y="1699260"/>
                    </a:cubicBezTo>
                    <a:cubicBezTo>
                      <a:pt x="10160" y="1697990"/>
                      <a:pt x="5080" y="1691640"/>
                      <a:pt x="7620" y="1682750"/>
                    </a:cubicBezTo>
                    <a:cubicBezTo>
                      <a:pt x="16510" y="1651000"/>
                      <a:pt x="12700" y="1619250"/>
                      <a:pt x="11430" y="1586230"/>
                    </a:cubicBezTo>
                    <a:cubicBezTo>
                      <a:pt x="10160" y="1518920"/>
                      <a:pt x="6350" y="1452880"/>
                      <a:pt x="7620" y="1385570"/>
                    </a:cubicBezTo>
                    <a:cubicBezTo>
                      <a:pt x="5080" y="1301750"/>
                      <a:pt x="0" y="264160"/>
                      <a:pt x="7620" y="179070"/>
                    </a:cubicBezTo>
                    <a:cubicBezTo>
                      <a:pt x="8890" y="162560"/>
                      <a:pt x="7620" y="144780"/>
                      <a:pt x="8890" y="128270"/>
                    </a:cubicBezTo>
                    <a:cubicBezTo>
                      <a:pt x="10160" y="101600"/>
                      <a:pt x="12700" y="72390"/>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695450"/>
                    </a:moveTo>
                    <a:cubicBezTo>
                      <a:pt x="1691640" y="1678940"/>
                      <a:pt x="1692910" y="1666240"/>
                      <a:pt x="1692910" y="1653540"/>
                    </a:cubicBezTo>
                    <a:cubicBezTo>
                      <a:pt x="1691640" y="1581150"/>
                      <a:pt x="1690370" y="1513840"/>
                      <a:pt x="1690370" y="1441450"/>
                    </a:cubicBezTo>
                    <a:cubicBezTo>
                      <a:pt x="1690370" y="1408430"/>
                      <a:pt x="1692910" y="1375410"/>
                      <a:pt x="1691640" y="1342390"/>
                    </a:cubicBezTo>
                    <a:cubicBezTo>
                      <a:pt x="1691640" y="1311910"/>
                      <a:pt x="1690370" y="1280160"/>
                      <a:pt x="1689100" y="1249680"/>
                    </a:cubicBezTo>
                    <a:cubicBezTo>
                      <a:pt x="1684020" y="1202690"/>
                      <a:pt x="1672590" y="229870"/>
                      <a:pt x="1672590" y="182880"/>
                    </a:cubicBezTo>
                    <a:cubicBezTo>
                      <a:pt x="1670050" y="143510"/>
                      <a:pt x="1667510" y="102870"/>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8580"/>
                    </a:cubicBezTo>
                    <a:cubicBezTo>
                      <a:pt x="31750" y="91440"/>
                      <a:pt x="31750" y="114300"/>
                      <a:pt x="30480" y="137160"/>
                    </a:cubicBezTo>
                    <a:cubicBezTo>
                      <a:pt x="29210" y="175260"/>
                      <a:pt x="26670" y="212090"/>
                      <a:pt x="25400" y="250190"/>
                    </a:cubicBezTo>
                    <a:cubicBezTo>
                      <a:pt x="20320" y="290830"/>
                      <a:pt x="26670" y="1283970"/>
                      <a:pt x="29210" y="1324610"/>
                    </a:cubicBezTo>
                    <a:cubicBezTo>
                      <a:pt x="29210" y="1367790"/>
                      <a:pt x="29210" y="1412240"/>
                      <a:pt x="30480" y="1455420"/>
                    </a:cubicBezTo>
                    <a:cubicBezTo>
                      <a:pt x="30480" y="1487170"/>
                      <a:pt x="33020" y="1518920"/>
                      <a:pt x="33020" y="1550670"/>
                    </a:cubicBezTo>
                    <a:cubicBezTo>
                      <a:pt x="33020" y="1584960"/>
                      <a:pt x="33020" y="1619250"/>
                      <a:pt x="31750" y="1653540"/>
                    </a:cubicBezTo>
                    <a:cubicBezTo>
                      <a:pt x="31750" y="1657350"/>
                      <a:pt x="31750" y="1659890"/>
                      <a:pt x="31750" y="1663700"/>
                    </a:cubicBezTo>
                    <a:cubicBezTo>
                      <a:pt x="31750" y="1673860"/>
                      <a:pt x="35560" y="1677670"/>
                      <a:pt x="44450" y="1677670"/>
                    </a:cubicBezTo>
                    <a:cubicBezTo>
                      <a:pt x="60960" y="1677670"/>
                      <a:pt x="78740" y="1678940"/>
                      <a:pt x="95250" y="1678940"/>
                    </a:cubicBezTo>
                    <a:cubicBezTo>
                      <a:pt x="119380" y="1678940"/>
                      <a:pt x="144780" y="1676400"/>
                      <a:pt x="168910" y="1678940"/>
                    </a:cubicBezTo>
                    <a:cubicBezTo>
                      <a:pt x="208280" y="1682750"/>
                      <a:pt x="247650" y="1685290"/>
                      <a:pt x="287020" y="1684020"/>
                    </a:cubicBezTo>
                    <a:cubicBezTo>
                      <a:pt x="312420" y="1682750"/>
                      <a:pt x="336550" y="1685290"/>
                      <a:pt x="361950" y="1685290"/>
                    </a:cubicBezTo>
                    <a:cubicBezTo>
                      <a:pt x="398780" y="1685290"/>
                      <a:pt x="435610" y="1684020"/>
                      <a:pt x="472440" y="1685290"/>
                    </a:cubicBezTo>
                    <a:cubicBezTo>
                      <a:pt x="527050" y="1686560"/>
                      <a:pt x="1126490" y="1676400"/>
                      <a:pt x="1182370" y="1678940"/>
                    </a:cubicBezTo>
                    <a:cubicBezTo>
                      <a:pt x="1206500" y="1680210"/>
                      <a:pt x="1230630" y="1681480"/>
                      <a:pt x="1253490" y="1681480"/>
                    </a:cubicBezTo>
                    <a:cubicBezTo>
                      <a:pt x="1295400" y="1684020"/>
                      <a:pt x="1336040" y="1680210"/>
                      <a:pt x="1377950" y="1684020"/>
                    </a:cubicBezTo>
                    <a:cubicBezTo>
                      <a:pt x="1412240" y="1686560"/>
                      <a:pt x="1446530" y="1686560"/>
                      <a:pt x="1480820" y="1689100"/>
                    </a:cubicBezTo>
                    <a:cubicBezTo>
                      <a:pt x="1531620" y="1692910"/>
                      <a:pt x="1582420" y="1695450"/>
                      <a:pt x="1633220" y="1696720"/>
                    </a:cubicBezTo>
                    <a:cubicBezTo>
                      <a:pt x="1652270" y="1696720"/>
                      <a:pt x="1670050" y="1695450"/>
                      <a:pt x="1690370" y="1695450"/>
                    </a:cubicBezTo>
                    <a:close/>
                  </a:path>
                </a:pathLst>
              </a:custGeom>
              <a:grpFill/>
              <a:ln>
                <a:solidFill>
                  <a:srgbClr val="F4F7F9"/>
                </a:solidFill>
              </a:ln>
            </p:spPr>
            <p:txBody>
              <a:bodyPr/>
              <a:lstStyle/>
              <a:p>
                <a:pPr defTabSz="609630"/>
                <a:endParaRPr lang="en-US" sz="1200">
                  <a:solidFill>
                    <a:prstClr val="black"/>
                  </a:solidFill>
                  <a:latin typeface="Calibri"/>
                </a:endParaRPr>
              </a:p>
            </p:txBody>
          </p:sp>
        </p:grpSp>
        <p:sp>
          <p:nvSpPr>
            <p:cNvPr id="14" name="AutoShape 14"/>
            <p:cNvSpPr/>
            <p:nvPr/>
          </p:nvSpPr>
          <p:spPr>
            <a:xfrm rot="-201720">
              <a:off x="15948124" y="2982911"/>
              <a:ext cx="651378" cy="224093"/>
            </a:xfrm>
            <a:prstGeom prst="rect">
              <a:avLst/>
            </a:prstGeom>
            <a:solidFill>
              <a:srgbClr val="F4F7F9"/>
            </a:solidFill>
          </p:spPr>
          <p:txBody>
            <a:bodyPr/>
            <a:lstStyle/>
            <a:p>
              <a:pPr defTabSz="609630"/>
              <a:endParaRPr lang="en-US" sz="1200">
                <a:solidFill>
                  <a:prstClr val="black"/>
                </a:solidFill>
                <a:latin typeface="Calibri"/>
              </a:endParaRPr>
            </a:p>
          </p:txBody>
        </p:sp>
        <p:grpSp>
          <p:nvGrpSpPr>
            <p:cNvPr id="15" name="Group 15"/>
            <p:cNvGrpSpPr/>
            <p:nvPr/>
          </p:nvGrpSpPr>
          <p:grpSpPr>
            <a:xfrm rot="-132088">
              <a:off x="12397420" y="3139363"/>
              <a:ext cx="2362568" cy="2371351"/>
              <a:chOff x="0" y="0"/>
              <a:chExt cx="1708150" cy="1714500"/>
            </a:xfrm>
            <a:solidFill>
              <a:srgbClr val="35A1F4"/>
            </a:solidFill>
          </p:grpSpPr>
          <p:sp>
            <p:nvSpPr>
              <p:cNvPr id="16" name="Freeform 16"/>
              <p:cNvSpPr/>
              <p:nvPr/>
            </p:nvSpPr>
            <p:spPr>
              <a:xfrm>
                <a:off x="10160" y="16510"/>
                <a:ext cx="1685290" cy="1686560"/>
              </a:xfrm>
              <a:custGeom>
                <a:avLst/>
                <a:gdLst/>
                <a:ahLst/>
                <a:cxnLst/>
                <a:rect l="l" t="t" r="r" b="b"/>
                <a:pathLst>
                  <a:path w="1685290" h="1686560">
                    <a:moveTo>
                      <a:pt x="1685290" y="1686560"/>
                    </a:moveTo>
                    <a:lnTo>
                      <a:pt x="0" y="1678940"/>
                    </a:lnTo>
                    <a:lnTo>
                      <a:pt x="0" y="598170"/>
                    </a:lnTo>
                    <a:lnTo>
                      <a:pt x="17780" y="19050"/>
                    </a:lnTo>
                    <a:lnTo>
                      <a:pt x="838200" y="0"/>
                    </a:lnTo>
                    <a:lnTo>
                      <a:pt x="1666240" y="5080"/>
                    </a:lnTo>
                    <a:close/>
                  </a:path>
                </a:pathLst>
              </a:custGeom>
              <a:grpFill/>
              <a:ln>
                <a:solidFill>
                  <a:srgbClr val="F4F7F9"/>
                </a:solidFill>
              </a:ln>
            </p:spPr>
            <p:txBody>
              <a:bodyPr/>
              <a:lstStyle/>
              <a:p>
                <a:pPr defTabSz="609630"/>
                <a:endParaRPr lang="en-US" sz="1200">
                  <a:solidFill>
                    <a:prstClr val="black"/>
                  </a:solidFill>
                  <a:latin typeface="Calibri"/>
                </a:endParaRPr>
              </a:p>
            </p:txBody>
          </p:sp>
          <p:sp>
            <p:nvSpPr>
              <p:cNvPr id="17" name="Freeform 17"/>
              <p:cNvSpPr/>
              <p:nvPr/>
            </p:nvSpPr>
            <p:spPr>
              <a:xfrm>
                <a:off x="-3810" y="0"/>
                <a:ext cx="1714500" cy="1713230"/>
              </a:xfrm>
              <a:custGeom>
                <a:avLst/>
                <a:gdLst/>
                <a:ahLst/>
                <a:cxnLst/>
                <a:rect l="l" t="t" r="r" b="b"/>
                <a:pathLst>
                  <a:path w="1714500" h="1713230">
                    <a:moveTo>
                      <a:pt x="1680210" y="21590"/>
                    </a:moveTo>
                    <a:cubicBezTo>
                      <a:pt x="1681480" y="34290"/>
                      <a:pt x="1681480" y="44450"/>
                      <a:pt x="1682750" y="54610"/>
                    </a:cubicBezTo>
                    <a:cubicBezTo>
                      <a:pt x="1685290" y="88900"/>
                      <a:pt x="1686560" y="124460"/>
                      <a:pt x="1689100" y="158750"/>
                    </a:cubicBezTo>
                    <a:cubicBezTo>
                      <a:pt x="1689100" y="208280"/>
                      <a:pt x="1701800" y="1184910"/>
                      <a:pt x="1708150" y="1234440"/>
                    </a:cubicBezTo>
                    <a:cubicBezTo>
                      <a:pt x="1714500" y="1309370"/>
                      <a:pt x="1710690" y="1385570"/>
                      <a:pt x="1710690" y="1460500"/>
                    </a:cubicBezTo>
                    <a:cubicBezTo>
                      <a:pt x="1710690" y="1526540"/>
                      <a:pt x="1711960" y="1587500"/>
                      <a:pt x="1713230" y="1652270"/>
                    </a:cubicBezTo>
                    <a:cubicBezTo>
                      <a:pt x="1713230" y="1673860"/>
                      <a:pt x="1713230" y="1687830"/>
                      <a:pt x="1713230" y="1711960"/>
                    </a:cubicBezTo>
                    <a:cubicBezTo>
                      <a:pt x="1690370" y="1711960"/>
                      <a:pt x="1670050" y="1713230"/>
                      <a:pt x="1649730" y="1711960"/>
                    </a:cubicBezTo>
                    <a:cubicBezTo>
                      <a:pt x="1567180" y="1706880"/>
                      <a:pt x="1483360" y="1713230"/>
                      <a:pt x="1400810" y="1708150"/>
                    </a:cubicBezTo>
                    <a:cubicBezTo>
                      <a:pt x="1351280" y="1704340"/>
                      <a:pt x="1303020" y="1706880"/>
                      <a:pt x="1253490" y="1704340"/>
                    </a:cubicBezTo>
                    <a:cubicBezTo>
                      <a:pt x="1230630" y="1703070"/>
                      <a:pt x="1207770" y="1701800"/>
                      <a:pt x="1184910" y="1700530"/>
                    </a:cubicBezTo>
                    <a:cubicBezTo>
                      <a:pt x="1170940" y="1700530"/>
                      <a:pt x="1158240" y="1701800"/>
                      <a:pt x="1144270" y="1701800"/>
                    </a:cubicBezTo>
                    <a:cubicBezTo>
                      <a:pt x="1108710" y="1700530"/>
                      <a:pt x="1010920" y="1701800"/>
                      <a:pt x="975360" y="1700530"/>
                    </a:cubicBezTo>
                    <a:cubicBezTo>
                      <a:pt x="949960" y="1699260"/>
                      <a:pt x="441960" y="1708150"/>
                      <a:pt x="416560" y="1706880"/>
                    </a:cubicBezTo>
                    <a:cubicBezTo>
                      <a:pt x="410210" y="1706880"/>
                      <a:pt x="402590" y="1708150"/>
                      <a:pt x="396240" y="1708150"/>
                    </a:cubicBezTo>
                    <a:cubicBezTo>
                      <a:pt x="381000" y="1708150"/>
                      <a:pt x="367030" y="1709420"/>
                      <a:pt x="351790" y="1709420"/>
                    </a:cubicBezTo>
                    <a:cubicBezTo>
                      <a:pt x="313690" y="1709420"/>
                      <a:pt x="276860" y="1708150"/>
                      <a:pt x="238760" y="1706880"/>
                    </a:cubicBezTo>
                    <a:cubicBezTo>
                      <a:pt x="215900" y="1705610"/>
                      <a:pt x="193040" y="1704340"/>
                      <a:pt x="171450" y="1703070"/>
                    </a:cubicBezTo>
                    <a:cubicBezTo>
                      <a:pt x="130810" y="1701800"/>
                      <a:pt x="90170" y="1700530"/>
                      <a:pt x="48260" y="1700530"/>
                    </a:cubicBezTo>
                    <a:cubicBezTo>
                      <a:pt x="38100" y="1700530"/>
                      <a:pt x="29210" y="1700530"/>
                      <a:pt x="19050" y="1699260"/>
                    </a:cubicBezTo>
                    <a:cubicBezTo>
                      <a:pt x="10160" y="1697990"/>
                      <a:pt x="5080" y="1691640"/>
                      <a:pt x="7620" y="1682750"/>
                    </a:cubicBezTo>
                    <a:cubicBezTo>
                      <a:pt x="16510" y="1651000"/>
                      <a:pt x="12700" y="1619250"/>
                      <a:pt x="11430" y="1586230"/>
                    </a:cubicBezTo>
                    <a:cubicBezTo>
                      <a:pt x="10160" y="1518920"/>
                      <a:pt x="6350" y="1452880"/>
                      <a:pt x="7620" y="1385570"/>
                    </a:cubicBezTo>
                    <a:cubicBezTo>
                      <a:pt x="5080" y="1301750"/>
                      <a:pt x="0" y="264160"/>
                      <a:pt x="7620" y="179070"/>
                    </a:cubicBezTo>
                    <a:cubicBezTo>
                      <a:pt x="8890" y="162560"/>
                      <a:pt x="7620" y="144780"/>
                      <a:pt x="8890" y="128270"/>
                    </a:cubicBezTo>
                    <a:cubicBezTo>
                      <a:pt x="10160" y="101600"/>
                      <a:pt x="12700" y="72390"/>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695450"/>
                    </a:moveTo>
                    <a:cubicBezTo>
                      <a:pt x="1691640" y="1678940"/>
                      <a:pt x="1692910" y="1666240"/>
                      <a:pt x="1692910" y="1653540"/>
                    </a:cubicBezTo>
                    <a:cubicBezTo>
                      <a:pt x="1691640" y="1581150"/>
                      <a:pt x="1690370" y="1513840"/>
                      <a:pt x="1690370" y="1441450"/>
                    </a:cubicBezTo>
                    <a:cubicBezTo>
                      <a:pt x="1690370" y="1408430"/>
                      <a:pt x="1692910" y="1375410"/>
                      <a:pt x="1691640" y="1342390"/>
                    </a:cubicBezTo>
                    <a:cubicBezTo>
                      <a:pt x="1691640" y="1311910"/>
                      <a:pt x="1690370" y="1280160"/>
                      <a:pt x="1689100" y="1249680"/>
                    </a:cubicBezTo>
                    <a:cubicBezTo>
                      <a:pt x="1684020" y="1202690"/>
                      <a:pt x="1672590" y="229870"/>
                      <a:pt x="1672590" y="182880"/>
                    </a:cubicBezTo>
                    <a:cubicBezTo>
                      <a:pt x="1670050" y="143510"/>
                      <a:pt x="1667510" y="102870"/>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8580"/>
                    </a:cubicBezTo>
                    <a:cubicBezTo>
                      <a:pt x="31750" y="91440"/>
                      <a:pt x="31750" y="114300"/>
                      <a:pt x="30480" y="137160"/>
                    </a:cubicBezTo>
                    <a:cubicBezTo>
                      <a:pt x="29210" y="175260"/>
                      <a:pt x="26670" y="212090"/>
                      <a:pt x="25400" y="250190"/>
                    </a:cubicBezTo>
                    <a:cubicBezTo>
                      <a:pt x="20320" y="290830"/>
                      <a:pt x="26670" y="1283970"/>
                      <a:pt x="29210" y="1324610"/>
                    </a:cubicBezTo>
                    <a:cubicBezTo>
                      <a:pt x="29210" y="1367790"/>
                      <a:pt x="29210" y="1412240"/>
                      <a:pt x="30480" y="1455420"/>
                    </a:cubicBezTo>
                    <a:cubicBezTo>
                      <a:pt x="30480" y="1487170"/>
                      <a:pt x="33020" y="1518920"/>
                      <a:pt x="33020" y="1550670"/>
                    </a:cubicBezTo>
                    <a:cubicBezTo>
                      <a:pt x="33020" y="1584960"/>
                      <a:pt x="33020" y="1619250"/>
                      <a:pt x="31750" y="1653540"/>
                    </a:cubicBezTo>
                    <a:cubicBezTo>
                      <a:pt x="31750" y="1657350"/>
                      <a:pt x="31750" y="1659890"/>
                      <a:pt x="31750" y="1663700"/>
                    </a:cubicBezTo>
                    <a:cubicBezTo>
                      <a:pt x="31750" y="1673860"/>
                      <a:pt x="35560" y="1677670"/>
                      <a:pt x="44450" y="1677670"/>
                    </a:cubicBezTo>
                    <a:cubicBezTo>
                      <a:pt x="60960" y="1677670"/>
                      <a:pt x="78740" y="1678940"/>
                      <a:pt x="95250" y="1678940"/>
                    </a:cubicBezTo>
                    <a:cubicBezTo>
                      <a:pt x="119380" y="1678940"/>
                      <a:pt x="144780" y="1676400"/>
                      <a:pt x="168910" y="1678940"/>
                    </a:cubicBezTo>
                    <a:cubicBezTo>
                      <a:pt x="208280" y="1682750"/>
                      <a:pt x="247650" y="1685290"/>
                      <a:pt x="287020" y="1684020"/>
                    </a:cubicBezTo>
                    <a:cubicBezTo>
                      <a:pt x="312420" y="1682750"/>
                      <a:pt x="336550" y="1685290"/>
                      <a:pt x="361950" y="1685290"/>
                    </a:cubicBezTo>
                    <a:cubicBezTo>
                      <a:pt x="398780" y="1685290"/>
                      <a:pt x="435610" y="1684020"/>
                      <a:pt x="472440" y="1685290"/>
                    </a:cubicBezTo>
                    <a:cubicBezTo>
                      <a:pt x="527050" y="1686560"/>
                      <a:pt x="1126490" y="1676400"/>
                      <a:pt x="1182370" y="1678940"/>
                    </a:cubicBezTo>
                    <a:cubicBezTo>
                      <a:pt x="1206500" y="1680210"/>
                      <a:pt x="1230630" y="1681480"/>
                      <a:pt x="1253490" y="1681480"/>
                    </a:cubicBezTo>
                    <a:cubicBezTo>
                      <a:pt x="1295400" y="1684020"/>
                      <a:pt x="1336040" y="1680210"/>
                      <a:pt x="1377950" y="1684020"/>
                    </a:cubicBezTo>
                    <a:cubicBezTo>
                      <a:pt x="1412240" y="1686560"/>
                      <a:pt x="1446530" y="1686560"/>
                      <a:pt x="1480820" y="1689100"/>
                    </a:cubicBezTo>
                    <a:cubicBezTo>
                      <a:pt x="1531620" y="1692910"/>
                      <a:pt x="1582420" y="1695450"/>
                      <a:pt x="1633220" y="1696720"/>
                    </a:cubicBezTo>
                    <a:cubicBezTo>
                      <a:pt x="1652270" y="1696720"/>
                      <a:pt x="1670050" y="1695450"/>
                      <a:pt x="1690370" y="1695450"/>
                    </a:cubicBezTo>
                    <a:close/>
                  </a:path>
                </a:pathLst>
              </a:custGeom>
              <a:grpFill/>
              <a:ln>
                <a:solidFill>
                  <a:srgbClr val="F4F7F9"/>
                </a:solidFill>
              </a:ln>
            </p:spPr>
            <p:txBody>
              <a:bodyPr/>
              <a:lstStyle/>
              <a:p>
                <a:pPr defTabSz="609630"/>
                <a:endParaRPr lang="en-US" sz="1200">
                  <a:solidFill>
                    <a:prstClr val="black"/>
                  </a:solidFill>
                  <a:latin typeface="Calibri"/>
                </a:endParaRPr>
              </a:p>
            </p:txBody>
          </p:sp>
        </p:grpSp>
        <p:sp>
          <p:nvSpPr>
            <p:cNvPr id="18" name="AutoShape 18"/>
            <p:cNvSpPr/>
            <p:nvPr/>
          </p:nvSpPr>
          <p:spPr>
            <a:xfrm rot="-333809">
              <a:off x="13211459" y="3028039"/>
              <a:ext cx="651378" cy="224093"/>
            </a:xfrm>
            <a:prstGeom prst="rect">
              <a:avLst/>
            </a:prstGeom>
            <a:solidFill>
              <a:srgbClr val="F4F7F9"/>
            </a:solidFill>
          </p:spPr>
          <p:txBody>
            <a:bodyPr/>
            <a:lstStyle/>
            <a:p>
              <a:pPr defTabSz="609630"/>
              <a:endParaRPr lang="en-US" sz="1200">
                <a:solidFill>
                  <a:prstClr val="black"/>
                </a:solidFill>
                <a:latin typeface="Calibri"/>
              </a:endParaRPr>
            </a:p>
          </p:txBody>
        </p:sp>
        <p:grpSp>
          <p:nvGrpSpPr>
            <p:cNvPr id="19" name="Group 19"/>
            <p:cNvGrpSpPr/>
            <p:nvPr/>
          </p:nvGrpSpPr>
          <p:grpSpPr>
            <a:xfrm>
              <a:off x="9509505" y="3094958"/>
              <a:ext cx="2362568" cy="2371351"/>
              <a:chOff x="0" y="0"/>
              <a:chExt cx="1708150" cy="1714500"/>
            </a:xfrm>
            <a:solidFill>
              <a:srgbClr val="35A1F4"/>
            </a:solidFill>
          </p:grpSpPr>
          <p:sp>
            <p:nvSpPr>
              <p:cNvPr id="20" name="Freeform 20"/>
              <p:cNvSpPr/>
              <p:nvPr/>
            </p:nvSpPr>
            <p:spPr>
              <a:xfrm>
                <a:off x="10160" y="16510"/>
                <a:ext cx="1685290" cy="1686560"/>
              </a:xfrm>
              <a:custGeom>
                <a:avLst/>
                <a:gdLst/>
                <a:ahLst/>
                <a:cxnLst/>
                <a:rect l="l" t="t" r="r" b="b"/>
                <a:pathLst>
                  <a:path w="1685290" h="1686560">
                    <a:moveTo>
                      <a:pt x="1685290" y="1686560"/>
                    </a:moveTo>
                    <a:lnTo>
                      <a:pt x="0" y="1678940"/>
                    </a:lnTo>
                    <a:lnTo>
                      <a:pt x="0" y="598170"/>
                    </a:lnTo>
                    <a:lnTo>
                      <a:pt x="17780" y="19050"/>
                    </a:lnTo>
                    <a:lnTo>
                      <a:pt x="838200" y="0"/>
                    </a:lnTo>
                    <a:lnTo>
                      <a:pt x="1666240" y="5080"/>
                    </a:lnTo>
                    <a:close/>
                  </a:path>
                </a:pathLst>
              </a:custGeom>
              <a:grpFill/>
              <a:ln>
                <a:solidFill>
                  <a:srgbClr val="F4F7F9"/>
                </a:solidFill>
              </a:ln>
            </p:spPr>
            <p:txBody>
              <a:bodyPr/>
              <a:lstStyle/>
              <a:p>
                <a:pPr defTabSz="609630"/>
                <a:endParaRPr lang="en-US" sz="1200" dirty="0">
                  <a:solidFill>
                    <a:prstClr val="black"/>
                  </a:solidFill>
                  <a:latin typeface="Calibri"/>
                </a:endParaRPr>
              </a:p>
            </p:txBody>
          </p:sp>
          <p:sp>
            <p:nvSpPr>
              <p:cNvPr id="21" name="Freeform 21"/>
              <p:cNvSpPr/>
              <p:nvPr/>
            </p:nvSpPr>
            <p:spPr>
              <a:xfrm>
                <a:off x="-3810" y="0"/>
                <a:ext cx="1714500" cy="1713230"/>
              </a:xfrm>
              <a:custGeom>
                <a:avLst/>
                <a:gdLst/>
                <a:ahLst/>
                <a:cxnLst/>
                <a:rect l="l" t="t" r="r" b="b"/>
                <a:pathLst>
                  <a:path w="1714500" h="1713230">
                    <a:moveTo>
                      <a:pt x="1680210" y="21590"/>
                    </a:moveTo>
                    <a:cubicBezTo>
                      <a:pt x="1681480" y="34290"/>
                      <a:pt x="1681480" y="44450"/>
                      <a:pt x="1682750" y="54610"/>
                    </a:cubicBezTo>
                    <a:cubicBezTo>
                      <a:pt x="1685290" y="88900"/>
                      <a:pt x="1686560" y="124460"/>
                      <a:pt x="1689100" y="158750"/>
                    </a:cubicBezTo>
                    <a:cubicBezTo>
                      <a:pt x="1689100" y="208280"/>
                      <a:pt x="1701800" y="1184910"/>
                      <a:pt x="1708150" y="1234440"/>
                    </a:cubicBezTo>
                    <a:cubicBezTo>
                      <a:pt x="1714500" y="1309370"/>
                      <a:pt x="1710690" y="1385570"/>
                      <a:pt x="1710690" y="1460500"/>
                    </a:cubicBezTo>
                    <a:cubicBezTo>
                      <a:pt x="1710690" y="1526540"/>
                      <a:pt x="1711960" y="1587500"/>
                      <a:pt x="1713230" y="1652270"/>
                    </a:cubicBezTo>
                    <a:cubicBezTo>
                      <a:pt x="1713230" y="1673860"/>
                      <a:pt x="1713230" y="1687830"/>
                      <a:pt x="1713230" y="1711960"/>
                    </a:cubicBezTo>
                    <a:cubicBezTo>
                      <a:pt x="1690370" y="1711960"/>
                      <a:pt x="1670050" y="1713230"/>
                      <a:pt x="1649730" y="1711960"/>
                    </a:cubicBezTo>
                    <a:cubicBezTo>
                      <a:pt x="1567180" y="1706880"/>
                      <a:pt x="1483360" y="1713230"/>
                      <a:pt x="1400810" y="1708150"/>
                    </a:cubicBezTo>
                    <a:cubicBezTo>
                      <a:pt x="1351280" y="1704340"/>
                      <a:pt x="1303020" y="1706880"/>
                      <a:pt x="1253490" y="1704340"/>
                    </a:cubicBezTo>
                    <a:cubicBezTo>
                      <a:pt x="1230630" y="1703070"/>
                      <a:pt x="1207770" y="1701800"/>
                      <a:pt x="1184910" y="1700530"/>
                    </a:cubicBezTo>
                    <a:cubicBezTo>
                      <a:pt x="1170940" y="1700530"/>
                      <a:pt x="1158240" y="1701800"/>
                      <a:pt x="1144270" y="1701800"/>
                    </a:cubicBezTo>
                    <a:cubicBezTo>
                      <a:pt x="1108710" y="1700530"/>
                      <a:pt x="1010920" y="1701800"/>
                      <a:pt x="975360" y="1700530"/>
                    </a:cubicBezTo>
                    <a:cubicBezTo>
                      <a:pt x="949960" y="1699260"/>
                      <a:pt x="441960" y="1708150"/>
                      <a:pt x="416560" y="1706880"/>
                    </a:cubicBezTo>
                    <a:cubicBezTo>
                      <a:pt x="410210" y="1706880"/>
                      <a:pt x="402590" y="1708150"/>
                      <a:pt x="396240" y="1708150"/>
                    </a:cubicBezTo>
                    <a:cubicBezTo>
                      <a:pt x="381000" y="1708150"/>
                      <a:pt x="367030" y="1709420"/>
                      <a:pt x="351790" y="1709420"/>
                    </a:cubicBezTo>
                    <a:cubicBezTo>
                      <a:pt x="313690" y="1709420"/>
                      <a:pt x="276860" y="1708150"/>
                      <a:pt x="238760" y="1706880"/>
                    </a:cubicBezTo>
                    <a:cubicBezTo>
                      <a:pt x="215900" y="1705610"/>
                      <a:pt x="193040" y="1704340"/>
                      <a:pt x="171450" y="1703070"/>
                    </a:cubicBezTo>
                    <a:cubicBezTo>
                      <a:pt x="130810" y="1701800"/>
                      <a:pt x="90170" y="1700530"/>
                      <a:pt x="48260" y="1700530"/>
                    </a:cubicBezTo>
                    <a:cubicBezTo>
                      <a:pt x="38100" y="1700530"/>
                      <a:pt x="29210" y="1700530"/>
                      <a:pt x="19050" y="1699260"/>
                    </a:cubicBezTo>
                    <a:cubicBezTo>
                      <a:pt x="10160" y="1697990"/>
                      <a:pt x="5080" y="1691640"/>
                      <a:pt x="7620" y="1682750"/>
                    </a:cubicBezTo>
                    <a:cubicBezTo>
                      <a:pt x="16510" y="1651000"/>
                      <a:pt x="12700" y="1619250"/>
                      <a:pt x="11430" y="1586230"/>
                    </a:cubicBezTo>
                    <a:cubicBezTo>
                      <a:pt x="10160" y="1518920"/>
                      <a:pt x="6350" y="1452880"/>
                      <a:pt x="7620" y="1385570"/>
                    </a:cubicBezTo>
                    <a:cubicBezTo>
                      <a:pt x="5080" y="1301750"/>
                      <a:pt x="0" y="264160"/>
                      <a:pt x="7620" y="179070"/>
                    </a:cubicBezTo>
                    <a:cubicBezTo>
                      <a:pt x="8890" y="162560"/>
                      <a:pt x="7620" y="144780"/>
                      <a:pt x="8890" y="128270"/>
                    </a:cubicBezTo>
                    <a:cubicBezTo>
                      <a:pt x="10160" y="101600"/>
                      <a:pt x="12700" y="72390"/>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695450"/>
                    </a:moveTo>
                    <a:cubicBezTo>
                      <a:pt x="1691640" y="1678940"/>
                      <a:pt x="1692910" y="1666240"/>
                      <a:pt x="1692910" y="1653540"/>
                    </a:cubicBezTo>
                    <a:cubicBezTo>
                      <a:pt x="1691640" y="1581150"/>
                      <a:pt x="1690370" y="1513840"/>
                      <a:pt x="1690370" y="1441450"/>
                    </a:cubicBezTo>
                    <a:cubicBezTo>
                      <a:pt x="1690370" y="1408430"/>
                      <a:pt x="1692910" y="1375410"/>
                      <a:pt x="1691640" y="1342390"/>
                    </a:cubicBezTo>
                    <a:cubicBezTo>
                      <a:pt x="1691640" y="1311910"/>
                      <a:pt x="1690370" y="1280160"/>
                      <a:pt x="1689100" y="1249680"/>
                    </a:cubicBezTo>
                    <a:cubicBezTo>
                      <a:pt x="1684020" y="1202690"/>
                      <a:pt x="1672590" y="229870"/>
                      <a:pt x="1672590" y="182880"/>
                    </a:cubicBezTo>
                    <a:cubicBezTo>
                      <a:pt x="1670050" y="143510"/>
                      <a:pt x="1667510" y="102870"/>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8580"/>
                    </a:cubicBezTo>
                    <a:cubicBezTo>
                      <a:pt x="31750" y="91440"/>
                      <a:pt x="31750" y="114300"/>
                      <a:pt x="30480" y="137160"/>
                    </a:cubicBezTo>
                    <a:cubicBezTo>
                      <a:pt x="29210" y="175260"/>
                      <a:pt x="26670" y="212090"/>
                      <a:pt x="25400" y="250190"/>
                    </a:cubicBezTo>
                    <a:cubicBezTo>
                      <a:pt x="20320" y="290830"/>
                      <a:pt x="26670" y="1283970"/>
                      <a:pt x="29210" y="1324610"/>
                    </a:cubicBezTo>
                    <a:cubicBezTo>
                      <a:pt x="29210" y="1367790"/>
                      <a:pt x="29210" y="1412240"/>
                      <a:pt x="30480" y="1455420"/>
                    </a:cubicBezTo>
                    <a:cubicBezTo>
                      <a:pt x="30480" y="1487170"/>
                      <a:pt x="33020" y="1518920"/>
                      <a:pt x="33020" y="1550670"/>
                    </a:cubicBezTo>
                    <a:cubicBezTo>
                      <a:pt x="33020" y="1584960"/>
                      <a:pt x="33020" y="1619250"/>
                      <a:pt x="31750" y="1653540"/>
                    </a:cubicBezTo>
                    <a:cubicBezTo>
                      <a:pt x="31750" y="1657350"/>
                      <a:pt x="31750" y="1659890"/>
                      <a:pt x="31750" y="1663700"/>
                    </a:cubicBezTo>
                    <a:cubicBezTo>
                      <a:pt x="31750" y="1673860"/>
                      <a:pt x="35560" y="1677670"/>
                      <a:pt x="44450" y="1677670"/>
                    </a:cubicBezTo>
                    <a:cubicBezTo>
                      <a:pt x="60960" y="1677670"/>
                      <a:pt x="78740" y="1678940"/>
                      <a:pt x="95250" y="1678940"/>
                    </a:cubicBezTo>
                    <a:cubicBezTo>
                      <a:pt x="119380" y="1678940"/>
                      <a:pt x="144780" y="1676400"/>
                      <a:pt x="168910" y="1678940"/>
                    </a:cubicBezTo>
                    <a:cubicBezTo>
                      <a:pt x="208280" y="1682750"/>
                      <a:pt x="247650" y="1685290"/>
                      <a:pt x="287020" y="1684020"/>
                    </a:cubicBezTo>
                    <a:cubicBezTo>
                      <a:pt x="312420" y="1682750"/>
                      <a:pt x="336550" y="1685290"/>
                      <a:pt x="361950" y="1685290"/>
                    </a:cubicBezTo>
                    <a:cubicBezTo>
                      <a:pt x="398780" y="1685290"/>
                      <a:pt x="435610" y="1684020"/>
                      <a:pt x="472440" y="1685290"/>
                    </a:cubicBezTo>
                    <a:cubicBezTo>
                      <a:pt x="527050" y="1686560"/>
                      <a:pt x="1126490" y="1676400"/>
                      <a:pt x="1182370" y="1678940"/>
                    </a:cubicBezTo>
                    <a:cubicBezTo>
                      <a:pt x="1206500" y="1680210"/>
                      <a:pt x="1230630" y="1681480"/>
                      <a:pt x="1253490" y="1681480"/>
                    </a:cubicBezTo>
                    <a:cubicBezTo>
                      <a:pt x="1295400" y="1684020"/>
                      <a:pt x="1336040" y="1680210"/>
                      <a:pt x="1377950" y="1684020"/>
                    </a:cubicBezTo>
                    <a:cubicBezTo>
                      <a:pt x="1412240" y="1686560"/>
                      <a:pt x="1446530" y="1686560"/>
                      <a:pt x="1480820" y="1689100"/>
                    </a:cubicBezTo>
                    <a:cubicBezTo>
                      <a:pt x="1531620" y="1692910"/>
                      <a:pt x="1582420" y="1695450"/>
                      <a:pt x="1633220" y="1696720"/>
                    </a:cubicBezTo>
                    <a:cubicBezTo>
                      <a:pt x="1652270" y="1696720"/>
                      <a:pt x="1670050" y="1695450"/>
                      <a:pt x="1690370" y="1695450"/>
                    </a:cubicBezTo>
                    <a:close/>
                  </a:path>
                </a:pathLst>
              </a:custGeom>
              <a:grpFill/>
              <a:ln>
                <a:solidFill>
                  <a:srgbClr val="F4F7F9"/>
                </a:solidFill>
              </a:ln>
            </p:spPr>
            <p:txBody>
              <a:bodyPr/>
              <a:lstStyle/>
              <a:p>
                <a:pPr defTabSz="609630"/>
                <a:endParaRPr lang="en-US" sz="1200">
                  <a:solidFill>
                    <a:prstClr val="black"/>
                  </a:solidFill>
                  <a:latin typeface="Calibri"/>
                </a:endParaRPr>
              </a:p>
            </p:txBody>
          </p:sp>
        </p:grpSp>
        <p:sp>
          <p:nvSpPr>
            <p:cNvPr id="22" name="AutoShape 22"/>
            <p:cNvSpPr/>
            <p:nvPr/>
          </p:nvSpPr>
          <p:spPr>
            <a:xfrm rot="-201720">
              <a:off x="10369093" y="2982911"/>
              <a:ext cx="651378" cy="224093"/>
            </a:xfrm>
            <a:prstGeom prst="rect">
              <a:avLst/>
            </a:prstGeom>
            <a:solidFill>
              <a:srgbClr val="F4F7F9"/>
            </a:solidFill>
          </p:spPr>
          <p:txBody>
            <a:bodyPr/>
            <a:lstStyle/>
            <a:p>
              <a:pPr defTabSz="609630"/>
              <a:endParaRPr lang="en-US" sz="1200">
                <a:solidFill>
                  <a:prstClr val="black"/>
                </a:solidFill>
                <a:latin typeface="Calibri"/>
              </a:endParaRPr>
            </a:p>
          </p:txBody>
        </p:sp>
        <p:sp>
          <p:nvSpPr>
            <p:cNvPr id="42" name="Freeform 42">
              <a:hlinkClick r:id="rId9" tooltip="https://libguides.nps.edu/citation/generativeAI"/>
            </p:cNvPr>
            <p:cNvSpPr/>
            <p:nvPr/>
          </p:nvSpPr>
          <p:spPr>
            <a:xfrm>
              <a:off x="15515934" y="4742486"/>
              <a:ext cx="1587856" cy="452539"/>
            </a:xfrm>
            <a:custGeom>
              <a:avLst/>
              <a:gdLst/>
              <a:ahLst/>
              <a:cxnLst/>
              <a:rect l="l" t="t" r="r" b="b"/>
              <a:pathLst>
                <a:path w="1587856" h="452539">
                  <a:moveTo>
                    <a:pt x="0" y="0"/>
                  </a:moveTo>
                  <a:lnTo>
                    <a:pt x="1587856" y="0"/>
                  </a:lnTo>
                  <a:lnTo>
                    <a:pt x="1587856" y="452539"/>
                  </a:lnTo>
                  <a:lnTo>
                    <a:pt x="0" y="452539"/>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43" name="Freeform 43">
              <a:hlinkClick r:id="rId11" tooltip="https://nps01.sharepoint.com/:u:/r/sites/Sandbox50/SitePages/Official-Guidance.aspx?csf=1&amp;web=1&amp;share=EVICCtpCM91KtasEus34WSQBgMvxJyLJ8WuUtfB2KUmJEg&amp;e=iUHokw"/>
            </p:cNvPr>
            <p:cNvSpPr/>
            <p:nvPr/>
          </p:nvSpPr>
          <p:spPr>
            <a:xfrm>
              <a:off x="12885662" y="4742486"/>
              <a:ext cx="1587856" cy="452539"/>
            </a:xfrm>
            <a:custGeom>
              <a:avLst/>
              <a:gdLst/>
              <a:ahLst/>
              <a:cxnLst/>
              <a:rect l="l" t="t" r="r" b="b"/>
              <a:pathLst>
                <a:path w="1587856" h="452539">
                  <a:moveTo>
                    <a:pt x="0" y="0"/>
                  </a:moveTo>
                  <a:lnTo>
                    <a:pt x="1587856" y="0"/>
                  </a:lnTo>
                  <a:lnTo>
                    <a:pt x="1587856" y="452539"/>
                  </a:lnTo>
                  <a:lnTo>
                    <a:pt x="0" y="452539"/>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45" name="TextBox 45"/>
            <p:cNvSpPr txBox="1"/>
            <p:nvPr/>
          </p:nvSpPr>
          <p:spPr>
            <a:xfrm>
              <a:off x="15335859" y="3437574"/>
              <a:ext cx="1867919" cy="1038746"/>
            </a:xfrm>
            <a:prstGeom prst="rect">
              <a:avLst/>
            </a:prstGeom>
          </p:spPr>
          <p:txBody>
            <a:bodyPr lIns="0" tIns="0" rIns="0" bIns="0" rtlCol="0" anchor="t">
              <a:spAutoFit/>
            </a:bodyPr>
            <a:lstStyle/>
            <a:p>
              <a:pPr algn="ctr" defTabSz="609630">
                <a:lnSpc>
                  <a:spcPts val="1824"/>
                </a:lnSpc>
                <a:spcBef>
                  <a:spcPct val="0"/>
                </a:spcBef>
              </a:pPr>
              <a:r>
                <a:rPr lang="en-US" sz="1600">
                  <a:solidFill>
                    <a:srgbClr val="F4F7F9"/>
                  </a:solidFill>
                  <a:latin typeface="Telegraf"/>
                  <a:ea typeface="Telegraf"/>
                  <a:cs typeface="Telegraf"/>
                  <a:sym typeface="Telegraf"/>
                </a:rPr>
                <a:t>Know when to cite or disclose</a:t>
              </a:r>
            </a:p>
          </p:txBody>
        </p:sp>
        <p:sp>
          <p:nvSpPr>
            <p:cNvPr id="46" name="TextBox 46"/>
            <p:cNvSpPr txBox="1"/>
            <p:nvPr/>
          </p:nvSpPr>
          <p:spPr>
            <a:xfrm rot="21467912">
              <a:off x="12635619" y="3511593"/>
              <a:ext cx="1867919" cy="1038746"/>
            </a:xfrm>
            <a:prstGeom prst="rect">
              <a:avLst/>
            </a:prstGeom>
          </p:spPr>
          <p:txBody>
            <a:bodyPr lIns="0" tIns="0" rIns="0" bIns="0" rtlCol="0" anchor="t">
              <a:spAutoFit/>
            </a:bodyPr>
            <a:lstStyle/>
            <a:p>
              <a:pPr algn="ctr" defTabSz="609630">
                <a:lnSpc>
                  <a:spcPts val="1824"/>
                </a:lnSpc>
                <a:spcBef>
                  <a:spcPct val="0"/>
                </a:spcBef>
              </a:pPr>
              <a:r>
                <a:rPr lang="en-US" sz="1600" dirty="0">
                  <a:solidFill>
                    <a:srgbClr val="F4F7F9"/>
                  </a:solidFill>
                  <a:latin typeface="Telegraf"/>
                  <a:ea typeface="Telegraf"/>
                  <a:cs typeface="Telegraf"/>
                  <a:sym typeface="Telegraf"/>
                </a:rPr>
                <a:t>Understand the official guidance</a:t>
              </a:r>
            </a:p>
          </p:txBody>
        </p:sp>
        <p:sp>
          <p:nvSpPr>
            <p:cNvPr id="47" name="TextBox 47"/>
            <p:cNvSpPr txBox="1"/>
            <p:nvPr/>
          </p:nvSpPr>
          <p:spPr>
            <a:xfrm>
              <a:off x="9756830" y="3510075"/>
              <a:ext cx="1867919" cy="807914"/>
            </a:xfrm>
            <a:prstGeom prst="rect">
              <a:avLst/>
            </a:prstGeom>
          </p:spPr>
          <p:txBody>
            <a:bodyPr lIns="0" tIns="0" rIns="0" bIns="0" rtlCol="0" anchor="t">
              <a:spAutoFit/>
            </a:bodyPr>
            <a:lstStyle/>
            <a:p>
              <a:pPr algn="ctr" defTabSz="609630">
                <a:lnSpc>
                  <a:spcPts val="2129"/>
                </a:lnSpc>
                <a:spcBef>
                  <a:spcPct val="0"/>
                </a:spcBef>
              </a:pPr>
              <a:r>
                <a:rPr lang="en-US" sz="1867" dirty="0">
                  <a:solidFill>
                    <a:srgbClr val="F4F7F9"/>
                  </a:solidFill>
                  <a:latin typeface="Telegraf"/>
                  <a:ea typeface="Telegraf"/>
                  <a:cs typeface="Telegraf"/>
                  <a:sym typeface="Telegraf"/>
                </a:rPr>
                <a:t>Ask your professor.</a:t>
              </a:r>
            </a:p>
          </p:txBody>
        </p:sp>
      </p:grpSp>
      <p:sp>
        <p:nvSpPr>
          <p:cNvPr id="48" name="TextBox 48"/>
          <p:cNvSpPr txBox="1"/>
          <p:nvPr/>
        </p:nvSpPr>
        <p:spPr>
          <a:xfrm>
            <a:off x="1405139" y="2466396"/>
            <a:ext cx="3431756" cy="1466363"/>
          </a:xfrm>
          <a:prstGeom prst="rect">
            <a:avLst/>
          </a:prstGeom>
        </p:spPr>
        <p:txBody>
          <a:bodyPr lIns="0" tIns="0" rIns="0" bIns="0" rtlCol="0" anchor="t">
            <a:spAutoFit/>
          </a:bodyPr>
          <a:lstStyle/>
          <a:p>
            <a:pPr algn="ctr" defTabSz="609630">
              <a:lnSpc>
                <a:spcPts val="3790"/>
              </a:lnSpc>
            </a:pPr>
            <a:r>
              <a:rPr lang="en-US" sz="3446" b="1" spc="-34" dirty="0">
                <a:solidFill>
                  <a:srgbClr val="00457C"/>
                </a:solidFill>
                <a:latin typeface="DM Sans Bold"/>
                <a:ea typeface="DM Sans Bold"/>
                <a:cs typeface="DM Sans Bold"/>
                <a:sym typeface="DM Sans Bold"/>
              </a:rPr>
              <a:t>Be in control</a:t>
            </a:r>
          </a:p>
          <a:p>
            <a:pPr algn="ctr" defTabSz="609630">
              <a:lnSpc>
                <a:spcPts val="3790"/>
              </a:lnSpc>
            </a:pPr>
            <a:r>
              <a:rPr lang="en-US" sz="3446" b="1" spc="-34" dirty="0">
                <a:solidFill>
                  <a:srgbClr val="00457C"/>
                </a:solidFill>
                <a:latin typeface="DM Sans Bold"/>
                <a:ea typeface="DM Sans Bold"/>
                <a:cs typeface="DM Sans Bold"/>
                <a:sym typeface="DM Sans Bold"/>
              </a:rPr>
              <a:t>of your authorship</a:t>
            </a:r>
          </a:p>
        </p:txBody>
      </p:sp>
      <p:sp>
        <p:nvSpPr>
          <p:cNvPr id="49" name="TextBox 49"/>
          <p:cNvSpPr txBox="1"/>
          <p:nvPr/>
        </p:nvSpPr>
        <p:spPr>
          <a:xfrm>
            <a:off x="1205836" y="4685832"/>
            <a:ext cx="3879964" cy="1022972"/>
          </a:xfrm>
          <a:prstGeom prst="rect">
            <a:avLst/>
          </a:prstGeom>
        </p:spPr>
        <p:txBody>
          <a:bodyPr lIns="0" tIns="0" rIns="0" bIns="0" rtlCol="0" anchor="t">
            <a:spAutoFit/>
          </a:bodyPr>
          <a:lstStyle/>
          <a:p>
            <a:pPr defTabSz="609630">
              <a:lnSpc>
                <a:spcPts val="2706"/>
              </a:lnSpc>
            </a:pPr>
            <a:r>
              <a:rPr lang="en-US" sz="1933" b="1">
                <a:solidFill>
                  <a:srgbClr val="F4F7F9"/>
                </a:solidFill>
                <a:latin typeface="DM Sans Bold"/>
                <a:ea typeface="DM Sans Bold"/>
                <a:cs typeface="DM Sans Bold"/>
                <a:sym typeface="DM Sans Bold"/>
              </a:rPr>
              <a:t>Readers assume your writing is </a:t>
            </a:r>
            <a:r>
              <a:rPr lang="en-US" sz="1933" b="1" i="1">
                <a:solidFill>
                  <a:srgbClr val="35A1F4"/>
                </a:solidFill>
                <a:latin typeface="DM Sans Bold Italics"/>
                <a:ea typeface="DM Sans Bold Italics"/>
                <a:cs typeface="DM Sans Bold Italics"/>
                <a:sym typeface="DM Sans Bold Italics"/>
              </a:rPr>
              <a:t>your writing</a:t>
            </a:r>
            <a:r>
              <a:rPr lang="en-US" sz="1933" b="1">
                <a:solidFill>
                  <a:srgbClr val="F4F7F9"/>
                </a:solidFill>
                <a:latin typeface="DM Sans Bold"/>
                <a:ea typeface="DM Sans Bold"/>
                <a:cs typeface="DM Sans Bold"/>
                <a:sym typeface="DM Sans Bold"/>
              </a:rPr>
              <a:t> unless you tell them otherwise.</a:t>
            </a:r>
          </a:p>
        </p:txBody>
      </p:sp>
      <p:sp>
        <p:nvSpPr>
          <p:cNvPr id="50" name="TextBox 50"/>
          <p:cNvSpPr txBox="1"/>
          <p:nvPr/>
        </p:nvSpPr>
        <p:spPr>
          <a:xfrm>
            <a:off x="6339670" y="1335738"/>
            <a:ext cx="4740414" cy="342081"/>
          </a:xfrm>
          <a:prstGeom prst="rect">
            <a:avLst/>
          </a:prstGeom>
        </p:spPr>
        <p:txBody>
          <a:bodyPr lIns="0" tIns="0" rIns="0" bIns="0" rtlCol="0" anchor="t">
            <a:spAutoFit/>
          </a:bodyPr>
          <a:lstStyle/>
          <a:p>
            <a:pPr defTabSz="609630">
              <a:lnSpc>
                <a:spcPts val="2779"/>
              </a:lnSpc>
            </a:pPr>
            <a:r>
              <a:rPr lang="en-US" sz="1985" dirty="0">
                <a:solidFill>
                  <a:srgbClr val="F4F7F9"/>
                </a:solidFill>
                <a:latin typeface="DM Sans"/>
                <a:ea typeface="DM Sans"/>
                <a:cs typeface="DM Sans"/>
                <a:sym typeface="DM Sans"/>
              </a:rPr>
              <a:t>Know the rules of the road for AI</a:t>
            </a:r>
          </a:p>
        </p:txBody>
      </p:sp>
      <p:sp>
        <p:nvSpPr>
          <p:cNvPr id="51" name="TextBox 51"/>
          <p:cNvSpPr txBox="1"/>
          <p:nvPr/>
        </p:nvSpPr>
        <p:spPr>
          <a:xfrm>
            <a:off x="6339670" y="4051376"/>
            <a:ext cx="4740414" cy="342081"/>
          </a:xfrm>
          <a:prstGeom prst="rect">
            <a:avLst/>
          </a:prstGeom>
        </p:spPr>
        <p:txBody>
          <a:bodyPr lIns="0" tIns="0" rIns="0" bIns="0" rtlCol="0" anchor="t">
            <a:spAutoFit/>
          </a:bodyPr>
          <a:lstStyle/>
          <a:p>
            <a:pPr defTabSz="609630">
              <a:lnSpc>
                <a:spcPts val="2779"/>
              </a:lnSpc>
            </a:pPr>
            <a:r>
              <a:rPr lang="en-US" sz="1985">
                <a:solidFill>
                  <a:srgbClr val="F4F7F9"/>
                </a:solidFill>
                <a:latin typeface="DM Sans"/>
                <a:ea typeface="DM Sans"/>
                <a:cs typeface="DM Sans"/>
                <a:sym typeface="DM Sans"/>
              </a:rPr>
              <a:t>Know how to retain control of your work</a:t>
            </a:r>
          </a:p>
        </p:txBody>
      </p:sp>
      <p:grpSp>
        <p:nvGrpSpPr>
          <p:cNvPr id="62" name="Group 61">
            <a:extLst>
              <a:ext uri="{FF2B5EF4-FFF2-40B4-BE49-F238E27FC236}">
                <a16:creationId xmlns:a16="http://schemas.microsoft.com/office/drawing/2014/main" id="{97F1D838-5160-1639-3C1C-ABDB67DFA7FD}"/>
              </a:ext>
            </a:extLst>
          </p:cNvPr>
          <p:cNvGrpSpPr/>
          <p:nvPr/>
        </p:nvGrpSpPr>
        <p:grpSpPr>
          <a:xfrm>
            <a:off x="6342791" y="4635979"/>
            <a:ext cx="5222376" cy="1662277"/>
            <a:chOff x="9514186" y="6953968"/>
            <a:chExt cx="7833564" cy="2493416"/>
          </a:xfrm>
        </p:grpSpPr>
        <p:grpSp>
          <p:nvGrpSpPr>
            <p:cNvPr id="30" name="Group 30"/>
            <p:cNvGrpSpPr/>
            <p:nvPr/>
          </p:nvGrpSpPr>
          <p:grpSpPr>
            <a:xfrm>
              <a:off x="15017322" y="7064490"/>
              <a:ext cx="2330428" cy="2339092"/>
              <a:chOff x="0" y="0"/>
              <a:chExt cx="1708150" cy="1714500"/>
            </a:xfrm>
            <a:solidFill>
              <a:srgbClr val="35A1F4"/>
            </a:solidFill>
          </p:grpSpPr>
          <p:sp>
            <p:nvSpPr>
              <p:cNvPr id="31" name="Freeform 31"/>
              <p:cNvSpPr/>
              <p:nvPr/>
            </p:nvSpPr>
            <p:spPr>
              <a:xfrm>
                <a:off x="10160" y="16510"/>
                <a:ext cx="1685290" cy="1686560"/>
              </a:xfrm>
              <a:custGeom>
                <a:avLst/>
                <a:gdLst/>
                <a:ahLst/>
                <a:cxnLst/>
                <a:rect l="l" t="t" r="r" b="b"/>
                <a:pathLst>
                  <a:path w="1685290" h="1686560">
                    <a:moveTo>
                      <a:pt x="1685290" y="1686560"/>
                    </a:moveTo>
                    <a:lnTo>
                      <a:pt x="0" y="1678940"/>
                    </a:lnTo>
                    <a:lnTo>
                      <a:pt x="0" y="598170"/>
                    </a:lnTo>
                    <a:lnTo>
                      <a:pt x="17780" y="19050"/>
                    </a:lnTo>
                    <a:lnTo>
                      <a:pt x="838200" y="0"/>
                    </a:lnTo>
                    <a:lnTo>
                      <a:pt x="1666240" y="5080"/>
                    </a:lnTo>
                    <a:close/>
                  </a:path>
                </a:pathLst>
              </a:custGeom>
              <a:grpFill/>
              <a:ln>
                <a:solidFill>
                  <a:srgbClr val="F4F7F9"/>
                </a:solidFill>
              </a:ln>
            </p:spPr>
            <p:txBody>
              <a:bodyPr/>
              <a:lstStyle/>
              <a:p>
                <a:pPr defTabSz="609630"/>
                <a:endParaRPr lang="en-US" sz="1200">
                  <a:solidFill>
                    <a:prstClr val="black"/>
                  </a:solidFill>
                  <a:latin typeface="Calibri"/>
                </a:endParaRPr>
              </a:p>
            </p:txBody>
          </p:sp>
          <p:sp>
            <p:nvSpPr>
              <p:cNvPr id="32" name="Freeform 32"/>
              <p:cNvSpPr/>
              <p:nvPr/>
            </p:nvSpPr>
            <p:spPr>
              <a:xfrm>
                <a:off x="-3810" y="0"/>
                <a:ext cx="1714500" cy="1713230"/>
              </a:xfrm>
              <a:custGeom>
                <a:avLst/>
                <a:gdLst/>
                <a:ahLst/>
                <a:cxnLst/>
                <a:rect l="l" t="t" r="r" b="b"/>
                <a:pathLst>
                  <a:path w="1714500" h="1713230">
                    <a:moveTo>
                      <a:pt x="1680210" y="21590"/>
                    </a:moveTo>
                    <a:cubicBezTo>
                      <a:pt x="1681480" y="34290"/>
                      <a:pt x="1681480" y="44450"/>
                      <a:pt x="1682750" y="54610"/>
                    </a:cubicBezTo>
                    <a:cubicBezTo>
                      <a:pt x="1685290" y="88900"/>
                      <a:pt x="1686560" y="124460"/>
                      <a:pt x="1689100" y="158750"/>
                    </a:cubicBezTo>
                    <a:cubicBezTo>
                      <a:pt x="1689100" y="208280"/>
                      <a:pt x="1701800" y="1184910"/>
                      <a:pt x="1708150" y="1234440"/>
                    </a:cubicBezTo>
                    <a:cubicBezTo>
                      <a:pt x="1714500" y="1309370"/>
                      <a:pt x="1710690" y="1385570"/>
                      <a:pt x="1710690" y="1460500"/>
                    </a:cubicBezTo>
                    <a:cubicBezTo>
                      <a:pt x="1710690" y="1526540"/>
                      <a:pt x="1711960" y="1587500"/>
                      <a:pt x="1713230" y="1652270"/>
                    </a:cubicBezTo>
                    <a:cubicBezTo>
                      <a:pt x="1713230" y="1673860"/>
                      <a:pt x="1713230" y="1687830"/>
                      <a:pt x="1713230" y="1711960"/>
                    </a:cubicBezTo>
                    <a:cubicBezTo>
                      <a:pt x="1690370" y="1711960"/>
                      <a:pt x="1670050" y="1713230"/>
                      <a:pt x="1649730" y="1711960"/>
                    </a:cubicBezTo>
                    <a:cubicBezTo>
                      <a:pt x="1567180" y="1706880"/>
                      <a:pt x="1483360" y="1713230"/>
                      <a:pt x="1400810" y="1708150"/>
                    </a:cubicBezTo>
                    <a:cubicBezTo>
                      <a:pt x="1351280" y="1704340"/>
                      <a:pt x="1303020" y="1706880"/>
                      <a:pt x="1253490" y="1704340"/>
                    </a:cubicBezTo>
                    <a:cubicBezTo>
                      <a:pt x="1230630" y="1703070"/>
                      <a:pt x="1207770" y="1701800"/>
                      <a:pt x="1184910" y="1700530"/>
                    </a:cubicBezTo>
                    <a:cubicBezTo>
                      <a:pt x="1170940" y="1700530"/>
                      <a:pt x="1158240" y="1701800"/>
                      <a:pt x="1144270" y="1701800"/>
                    </a:cubicBezTo>
                    <a:cubicBezTo>
                      <a:pt x="1108710" y="1700530"/>
                      <a:pt x="1010920" y="1701800"/>
                      <a:pt x="975360" y="1700530"/>
                    </a:cubicBezTo>
                    <a:cubicBezTo>
                      <a:pt x="949960" y="1699260"/>
                      <a:pt x="441960" y="1708150"/>
                      <a:pt x="416560" y="1706880"/>
                    </a:cubicBezTo>
                    <a:cubicBezTo>
                      <a:pt x="410210" y="1706880"/>
                      <a:pt x="402590" y="1708150"/>
                      <a:pt x="396240" y="1708150"/>
                    </a:cubicBezTo>
                    <a:cubicBezTo>
                      <a:pt x="381000" y="1708150"/>
                      <a:pt x="367030" y="1709420"/>
                      <a:pt x="351790" y="1709420"/>
                    </a:cubicBezTo>
                    <a:cubicBezTo>
                      <a:pt x="313690" y="1709420"/>
                      <a:pt x="276860" y="1708150"/>
                      <a:pt x="238760" y="1706880"/>
                    </a:cubicBezTo>
                    <a:cubicBezTo>
                      <a:pt x="215900" y="1705610"/>
                      <a:pt x="193040" y="1704340"/>
                      <a:pt x="171450" y="1703070"/>
                    </a:cubicBezTo>
                    <a:cubicBezTo>
                      <a:pt x="130810" y="1701800"/>
                      <a:pt x="90170" y="1700530"/>
                      <a:pt x="48260" y="1700530"/>
                    </a:cubicBezTo>
                    <a:cubicBezTo>
                      <a:pt x="38100" y="1700530"/>
                      <a:pt x="29210" y="1700530"/>
                      <a:pt x="19050" y="1699260"/>
                    </a:cubicBezTo>
                    <a:cubicBezTo>
                      <a:pt x="10160" y="1697990"/>
                      <a:pt x="5080" y="1691640"/>
                      <a:pt x="7620" y="1682750"/>
                    </a:cubicBezTo>
                    <a:cubicBezTo>
                      <a:pt x="16510" y="1651000"/>
                      <a:pt x="12700" y="1619250"/>
                      <a:pt x="11430" y="1586230"/>
                    </a:cubicBezTo>
                    <a:cubicBezTo>
                      <a:pt x="10160" y="1518920"/>
                      <a:pt x="6350" y="1452880"/>
                      <a:pt x="7620" y="1385570"/>
                    </a:cubicBezTo>
                    <a:cubicBezTo>
                      <a:pt x="5080" y="1301750"/>
                      <a:pt x="0" y="264160"/>
                      <a:pt x="7620" y="179070"/>
                    </a:cubicBezTo>
                    <a:cubicBezTo>
                      <a:pt x="8890" y="162560"/>
                      <a:pt x="7620" y="144780"/>
                      <a:pt x="8890" y="128270"/>
                    </a:cubicBezTo>
                    <a:cubicBezTo>
                      <a:pt x="10160" y="101600"/>
                      <a:pt x="12700" y="72390"/>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695450"/>
                    </a:moveTo>
                    <a:cubicBezTo>
                      <a:pt x="1691640" y="1678940"/>
                      <a:pt x="1692910" y="1666240"/>
                      <a:pt x="1692910" y="1653540"/>
                    </a:cubicBezTo>
                    <a:cubicBezTo>
                      <a:pt x="1691640" y="1581150"/>
                      <a:pt x="1690370" y="1513840"/>
                      <a:pt x="1690370" y="1441450"/>
                    </a:cubicBezTo>
                    <a:cubicBezTo>
                      <a:pt x="1690370" y="1408430"/>
                      <a:pt x="1692910" y="1375410"/>
                      <a:pt x="1691640" y="1342390"/>
                    </a:cubicBezTo>
                    <a:cubicBezTo>
                      <a:pt x="1691640" y="1311910"/>
                      <a:pt x="1690370" y="1280160"/>
                      <a:pt x="1689100" y="1249680"/>
                    </a:cubicBezTo>
                    <a:cubicBezTo>
                      <a:pt x="1684020" y="1202690"/>
                      <a:pt x="1672590" y="229870"/>
                      <a:pt x="1672590" y="182880"/>
                    </a:cubicBezTo>
                    <a:cubicBezTo>
                      <a:pt x="1670050" y="143510"/>
                      <a:pt x="1667510" y="102870"/>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8580"/>
                    </a:cubicBezTo>
                    <a:cubicBezTo>
                      <a:pt x="31750" y="91440"/>
                      <a:pt x="31750" y="114300"/>
                      <a:pt x="30480" y="137160"/>
                    </a:cubicBezTo>
                    <a:cubicBezTo>
                      <a:pt x="29210" y="175260"/>
                      <a:pt x="26670" y="212090"/>
                      <a:pt x="25400" y="250190"/>
                    </a:cubicBezTo>
                    <a:cubicBezTo>
                      <a:pt x="20320" y="290830"/>
                      <a:pt x="26670" y="1283970"/>
                      <a:pt x="29210" y="1324610"/>
                    </a:cubicBezTo>
                    <a:cubicBezTo>
                      <a:pt x="29210" y="1367790"/>
                      <a:pt x="29210" y="1412240"/>
                      <a:pt x="30480" y="1455420"/>
                    </a:cubicBezTo>
                    <a:cubicBezTo>
                      <a:pt x="30480" y="1487170"/>
                      <a:pt x="33020" y="1518920"/>
                      <a:pt x="33020" y="1550670"/>
                    </a:cubicBezTo>
                    <a:cubicBezTo>
                      <a:pt x="33020" y="1584960"/>
                      <a:pt x="33020" y="1619250"/>
                      <a:pt x="31750" y="1653540"/>
                    </a:cubicBezTo>
                    <a:cubicBezTo>
                      <a:pt x="31750" y="1657350"/>
                      <a:pt x="31750" y="1659890"/>
                      <a:pt x="31750" y="1663700"/>
                    </a:cubicBezTo>
                    <a:cubicBezTo>
                      <a:pt x="31750" y="1673860"/>
                      <a:pt x="35560" y="1677670"/>
                      <a:pt x="44450" y="1677670"/>
                    </a:cubicBezTo>
                    <a:cubicBezTo>
                      <a:pt x="60960" y="1677670"/>
                      <a:pt x="78740" y="1678940"/>
                      <a:pt x="95250" y="1678940"/>
                    </a:cubicBezTo>
                    <a:cubicBezTo>
                      <a:pt x="119380" y="1678940"/>
                      <a:pt x="144780" y="1676400"/>
                      <a:pt x="168910" y="1678940"/>
                    </a:cubicBezTo>
                    <a:cubicBezTo>
                      <a:pt x="208280" y="1682750"/>
                      <a:pt x="247650" y="1685290"/>
                      <a:pt x="287020" y="1684020"/>
                    </a:cubicBezTo>
                    <a:cubicBezTo>
                      <a:pt x="312420" y="1682750"/>
                      <a:pt x="336550" y="1685290"/>
                      <a:pt x="361950" y="1685290"/>
                    </a:cubicBezTo>
                    <a:cubicBezTo>
                      <a:pt x="398780" y="1685290"/>
                      <a:pt x="435610" y="1684020"/>
                      <a:pt x="472440" y="1685290"/>
                    </a:cubicBezTo>
                    <a:cubicBezTo>
                      <a:pt x="527050" y="1686560"/>
                      <a:pt x="1126490" y="1676400"/>
                      <a:pt x="1182370" y="1678940"/>
                    </a:cubicBezTo>
                    <a:cubicBezTo>
                      <a:pt x="1206500" y="1680210"/>
                      <a:pt x="1230630" y="1681480"/>
                      <a:pt x="1253490" y="1681480"/>
                    </a:cubicBezTo>
                    <a:cubicBezTo>
                      <a:pt x="1295400" y="1684020"/>
                      <a:pt x="1336040" y="1680210"/>
                      <a:pt x="1377950" y="1684020"/>
                    </a:cubicBezTo>
                    <a:cubicBezTo>
                      <a:pt x="1412240" y="1686560"/>
                      <a:pt x="1446530" y="1686560"/>
                      <a:pt x="1480820" y="1689100"/>
                    </a:cubicBezTo>
                    <a:cubicBezTo>
                      <a:pt x="1531620" y="1692910"/>
                      <a:pt x="1582420" y="1695450"/>
                      <a:pt x="1633220" y="1696720"/>
                    </a:cubicBezTo>
                    <a:cubicBezTo>
                      <a:pt x="1652270" y="1696720"/>
                      <a:pt x="1670050" y="1695450"/>
                      <a:pt x="1690370" y="1695450"/>
                    </a:cubicBezTo>
                    <a:close/>
                  </a:path>
                </a:pathLst>
              </a:custGeom>
              <a:grpFill/>
              <a:ln>
                <a:solidFill>
                  <a:srgbClr val="F4F7F9"/>
                </a:solidFill>
              </a:ln>
            </p:spPr>
            <p:txBody>
              <a:bodyPr/>
              <a:lstStyle/>
              <a:p>
                <a:pPr defTabSz="609630"/>
                <a:endParaRPr lang="en-US" sz="1200">
                  <a:solidFill>
                    <a:prstClr val="black"/>
                  </a:solidFill>
                  <a:latin typeface="Calibri"/>
                </a:endParaRPr>
              </a:p>
            </p:txBody>
          </p:sp>
        </p:grpSp>
        <p:sp>
          <p:nvSpPr>
            <p:cNvPr id="33" name="AutoShape 33"/>
            <p:cNvSpPr/>
            <p:nvPr/>
          </p:nvSpPr>
          <p:spPr>
            <a:xfrm rot="-201720">
              <a:off x="15865216" y="6953968"/>
              <a:ext cx="642517" cy="221044"/>
            </a:xfrm>
            <a:prstGeom prst="rect">
              <a:avLst/>
            </a:prstGeom>
            <a:solidFill>
              <a:srgbClr val="F4F7F9"/>
            </a:solidFill>
          </p:spPr>
          <p:txBody>
            <a:bodyPr/>
            <a:lstStyle/>
            <a:p>
              <a:pPr defTabSz="609630"/>
              <a:endParaRPr lang="en-US" sz="1200">
                <a:solidFill>
                  <a:prstClr val="black"/>
                </a:solidFill>
                <a:latin typeface="Calibri"/>
              </a:endParaRPr>
            </a:p>
          </p:txBody>
        </p:sp>
        <p:grpSp>
          <p:nvGrpSpPr>
            <p:cNvPr id="34" name="Group 34"/>
            <p:cNvGrpSpPr/>
            <p:nvPr/>
          </p:nvGrpSpPr>
          <p:grpSpPr>
            <a:xfrm rot="-132088">
              <a:off x="12362815" y="7108292"/>
              <a:ext cx="2330428" cy="2339092"/>
              <a:chOff x="0" y="0"/>
              <a:chExt cx="1708150" cy="1714500"/>
            </a:xfrm>
            <a:solidFill>
              <a:srgbClr val="35A1F4"/>
            </a:solidFill>
          </p:grpSpPr>
          <p:sp>
            <p:nvSpPr>
              <p:cNvPr id="35" name="Freeform 35"/>
              <p:cNvSpPr/>
              <p:nvPr/>
            </p:nvSpPr>
            <p:spPr>
              <a:xfrm>
                <a:off x="10160" y="16510"/>
                <a:ext cx="1685290" cy="1686560"/>
              </a:xfrm>
              <a:custGeom>
                <a:avLst/>
                <a:gdLst/>
                <a:ahLst/>
                <a:cxnLst/>
                <a:rect l="l" t="t" r="r" b="b"/>
                <a:pathLst>
                  <a:path w="1685290" h="1686560">
                    <a:moveTo>
                      <a:pt x="1685290" y="1686560"/>
                    </a:moveTo>
                    <a:lnTo>
                      <a:pt x="0" y="1678940"/>
                    </a:lnTo>
                    <a:lnTo>
                      <a:pt x="0" y="598170"/>
                    </a:lnTo>
                    <a:lnTo>
                      <a:pt x="17780" y="19050"/>
                    </a:lnTo>
                    <a:lnTo>
                      <a:pt x="838200" y="0"/>
                    </a:lnTo>
                    <a:lnTo>
                      <a:pt x="1666240" y="5080"/>
                    </a:lnTo>
                    <a:close/>
                  </a:path>
                </a:pathLst>
              </a:custGeom>
              <a:grpFill/>
              <a:ln>
                <a:solidFill>
                  <a:srgbClr val="F4F7F9"/>
                </a:solidFill>
              </a:ln>
            </p:spPr>
            <p:txBody>
              <a:bodyPr/>
              <a:lstStyle/>
              <a:p>
                <a:pPr defTabSz="609630"/>
                <a:endParaRPr lang="en-US" sz="1200">
                  <a:solidFill>
                    <a:prstClr val="black"/>
                  </a:solidFill>
                  <a:latin typeface="Calibri"/>
                </a:endParaRPr>
              </a:p>
            </p:txBody>
          </p:sp>
          <p:sp>
            <p:nvSpPr>
              <p:cNvPr id="36" name="Freeform 36"/>
              <p:cNvSpPr/>
              <p:nvPr/>
            </p:nvSpPr>
            <p:spPr>
              <a:xfrm>
                <a:off x="-3810" y="0"/>
                <a:ext cx="1714500" cy="1713230"/>
              </a:xfrm>
              <a:custGeom>
                <a:avLst/>
                <a:gdLst/>
                <a:ahLst/>
                <a:cxnLst/>
                <a:rect l="l" t="t" r="r" b="b"/>
                <a:pathLst>
                  <a:path w="1714500" h="1713230">
                    <a:moveTo>
                      <a:pt x="1680210" y="21590"/>
                    </a:moveTo>
                    <a:cubicBezTo>
                      <a:pt x="1681480" y="34290"/>
                      <a:pt x="1681480" y="44450"/>
                      <a:pt x="1682750" y="54610"/>
                    </a:cubicBezTo>
                    <a:cubicBezTo>
                      <a:pt x="1685290" y="88900"/>
                      <a:pt x="1686560" y="124460"/>
                      <a:pt x="1689100" y="158750"/>
                    </a:cubicBezTo>
                    <a:cubicBezTo>
                      <a:pt x="1689100" y="208280"/>
                      <a:pt x="1701800" y="1184910"/>
                      <a:pt x="1708150" y="1234440"/>
                    </a:cubicBezTo>
                    <a:cubicBezTo>
                      <a:pt x="1714500" y="1309370"/>
                      <a:pt x="1710690" y="1385570"/>
                      <a:pt x="1710690" y="1460500"/>
                    </a:cubicBezTo>
                    <a:cubicBezTo>
                      <a:pt x="1710690" y="1526540"/>
                      <a:pt x="1711960" y="1587500"/>
                      <a:pt x="1713230" y="1652270"/>
                    </a:cubicBezTo>
                    <a:cubicBezTo>
                      <a:pt x="1713230" y="1673860"/>
                      <a:pt x="1713230" y="1687830"/>
                      <a:pt x="1713230" y="1711960"/>
                    </a:cubicBezTo>
                    <a:cubicBezTo>
                      <a:pt x="1690370" y="1711960"/>
                      <a:pt x="1670050" y="1713230"/>
                      <a:pt x="1649730" y="1711960"/>
                    </a:cubicBezTo>
                    <a:cubicBezTo>
                      <a:pt x="1567180" y="1706880"/>
                      <a:pt x="1483360" y="1713230"/>
                      <a:pt x="1400810" y="1708150"/>
                    </a:cubicBezTo>
                    <a:cubicBezTo>
                      <a:pt x="1351280" y="1704340"/>
                      <a:pt x="1303020" y="1706880"/>
                      <a:pt x="1253490" y="1704340"/>
                    </a:cubicBezTo>
                    <a:cubicBezTo>
                      <a:pt x="1230630" y="1703070"/>
                      <a:pt x="1207770" y="1701800"/>
                      <a:pt x="1184910" y="1700530"/>
                    </a:cubicBezTo>
                    <a:cubicBezTo>
                      <a:pt x="1170940" y="1700530"/>
                      <a:pt x="1158240" y="1701800"/>
                      <a:pt x="1144270" y="1701800"/>
                    </a:cubicBezTo>
                    <a:cubicBezTo>
                      <a:pt x="1108710" y="1700530"/>
                      <a:pt x="1010920" y="1701800"/>
                      <a:pt x="975360" y="1700530"/>
                    </a:cubicBezTo>
                    <a:cubicBezTo>
                      <a:pt x="949960" y="1699260"/>
                      <a:pt x="441960" y="1708150"/>
                      <a:pt x="416560" y="1706880"/>
                    </a:cubicBezTo>
                    <a:cubicBezTo>
                      <a:pt x="410210" y="1706880"/>
                      <a:pt x="402590" y="1708150"/>
                      <a:pt x="396240" y="1708150"/>
                    </a:cubicBezTo>
                    <a:cubicBezTo>
                      <a:pt x="381000" y="1708150"/>
                      <a:pt x="367030" y="1709420"/>
                      <a:pt x="351790" y="1709420"/>
                    </a:cubicBezTo>
                    <a:cubicBezTo>
                      <a:pt x="313690" y="1709420"/>
                      <a:pt x="276860" y="1708150"/>
                      <a:pt x="238760" y="1706880"/>
                    </a:cubicBezTo>
                    <a:cubicBezTo>
                      <a:pt x="215900" y="1705610"/>
                      <a:pt x="193040" y="1704340"/>
                      <a:pt x="171450" y="1703070"/>
                    </a:cubicBezTo>
                    <a:cubicBezTo>
                      <a:pt x="130810" y="1701800"/>
                      <a:pt x="90170" y="1700530"/>
                      <a:pt x="48260" y="1700530"/>
                    </a:cubicBezTo>
                    <a:cubicBezTo>
                      <a:pt x="38100" y="1700530"/>
                      <a:pt x="29210" y="1700530"/>
                      <a:pt x="19050" y="1699260"/>
                    </a:cubicBezTo>
                    <a:cubicBezTo>
                      <a:pt x="10160" y="1697990"/>
                      <a:pt x="5080" y="1691640"/>
                      <a:pt x="7620" y="1682750"/>
                    </a:cubicBezTo>
                    <a:cubicBezTo>
                      <a:pt x="16510" y="1651000"/>
                      <a:pt x="12700" y="1619250"/>
                      <a:pt x="11430" y="1586230"/>
                    </a:cubicBezTo>
                    <a:cubicBezTo>
                      <a:pt x="10160" y="1518920"/>
                      <a:pt x="6350" y="1452880"/>
                      <a:pt x="7620" y="1385570"/>
                    </a:cubicBezTo>
                    <a:cubicBezTo>
                      <a:pt x="5080" y="1301750"/>
                      <a:pt x="0" y="264160"/>
                      <a:pt x="7620" y="179070"/>
                    </a:cubicBezTo>
                    <a:cubicBezTo>
                      <a:pt x="8890" y="162560"/>
                      <a:pt x="7620" y="144780"/>
                      <a:pt x="8890" y="128270"/>
                    </a:cubicBezTo>
                    <a:cubicBezTo>
                      <a:pt x="10160" y="101600"/>
                      <a:pt x="12700" y="72390"/>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695450"/>
                    </a:moveTo>
                    <a:cubicBezTo>
                      <a:pt x="1691640" y="1678940"/>
                      <a:pt x="1692910" y="1666240"/>
                      <a:pt x="1692910" y="1653540"/>
                    </a:cubicBezTo>
                    <a:cubicBezTo>
                      <a:pt x="1691640" y="1581150"/>
                      <a:pt x="1690370" y="1513840"/>
                      <a:pt x="1690370" y="1441450"/>
                    </a:cubicBezTo>
                    <a:cubicBezTo>
                      <a:pt x="1690370" y="1408430"/>
                      <a:pt x="1692910" y="1375410"/>
                      <a:pt x="1691640" y="1342390"/>
                    </a:cubicBezTo>
                    <a:cubicBezTo>
                      <a:pt x="1691640" y="1311910"/>
                      <a:pt x="1690370" y="1280160"/>
                      <a:pt x="1689100" y="1249680"/>
                    </a:cubicBezTo>
                    <a:cubicBezTo>
                      <a:pt x="1684020" y="1202690"/>
                      <a:pt x="1672590" y="229870"/>
                      <a:pt x="1672590" y="182880"/>
                    </a:cubicBezTo>
                    <a:cubicBezTo>
                      <a:pt x="1670050" y="143510"/>
                      <a:pt x="1667510" y="102870"/>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8580"/>
                    </a:cubicBezTo>
                    <a:cubicBezTo>
                      <a:pt x="31750" y="91440"/>
                      <a:pt x="31750" y="114300"/>
                      <a:pt x="30480" y="137160"/>
                    </a:cubicBezTo>
                    <a:cubicBezTo>
                      <a:pt x="29210" y="175260"/>
                      <a:pt x="26670" y="212090"/>
                      <a:pt x="25400" y="250190"/>
                    </a:cubicBezTo>
                    <a:cubicBezTo>
                      <a:pt x="20320" y="290830"/>
                      <a:pt x="26670" y="1283970"/>
                      <a:pt x="29210" y="1324610"/>
                    </a:cubicBezTo>
                    <a:cubicBezTo>
                      <a:pt x="29210" y="1367790"/>
                      <a:pt x="29210" y="1412240"/>
                      <a:pt x="30480" y="1455420"/>
                    </a:cubicBezTo>
                    <a:cubicBezTo>
                      <a:pt x="30480" y="1487170"/>
                      <a:pt x="33020" y="1518920"/>
                      <a:pt x="33020" y="1550670"/>
                    </a:cubicBezTo>
                    <a:cubicBezTo>
                      <a:pt x="33020" y="1584960"/>
                      <a:pt x="33020" y="1619250"/>
                      <a:pt x="31750" y="1653540"/>
                    </a:cubicBezTo>
                    <a:cubicBezTo>
                      <a:pt x="31750" y="1657350"/>
                      <a:pt x="31750" y="1659890"/>
                      <a:pt x="31750" y="1663700"/>
                    </a:cubicBezTo>
                    <a:cubicBezTo>
                      <a:pt x="31750" y="1673860"/>
                      <a:pt x="35560" y="1677670"/>
                      <a:pt x="44450" y="1677670"/>
                    </a:cubicBezTo>
                    <a:cubicBezTo>
                      <a:pt x="60960" y="1677670"/>
                      <a:pt x="78740" y="1678940"/>
                      <a:pt x="95250" y="1678940"/>
                    </a:cubicBezTo>
                    <a:cubicBezTo>
                      <a:pt x="119380" y="1678940"/>
                      <a:pt x="144780" y="1676400"/>
                      <a:pt x="168910" y="1678940"/>
                    </a:cubicBezTo>
                    <a:cubicBezTo>
                      <a:pt x="208280" y="1682750"/>
                      <a:pt x="247650" y="1685290"/>
                      <a:pt x="287020" y="1684020"/>
                    </a:cubicBezTo>
                    <a:cubicBezTo>
                      <a:pt x="312420" y="1682750"/>
                      <a:pt x="336550" y="1685290"/>
                      <a:pt x="361950" y="1685290"/>
                    </a:cubicBezTo>
                    <a:cubicBezTo>
                      <a:pt x="398780" y="1685290"/>
                      <a:pt x="435610" y="1684020"/>
                      <a:pt x="472440" y="1685290"/>
                    </a:cubicBezTo>
                    <a:cubicBezTo>
                      <a:pt x="527050" y="1686560"/>
                      <a:pt x="1126490" y="1676400"/>
                      <a:pt x="1182370" y="1678940"/>
                    </a:cubicBezTo>
                    <a:cubicBezTo>
                      <a:pt x="1206500" y="1680210"/>
                      <a:pt x="1230630" y="1681480"/>
                      <a:pt x="1253490" y="1681480"/>
                    </a:cubicBezTo>
                    <a:cubicBezTo>
                      <a:pt x="1295400" y="1684020"/>
                      <a:pt x="1336040" y="1680210"/>
                      <a:pt x="1377950" y="1684020"/>
                    </a:cubicBezTo>
                    <a:cubicBezTo>
                      <a:pt x="1412240" y="1686560"/>
                      <a:pt x="1446530" y="1686560"/>
                      <a:pt x="1480820" y="1689100"/>
                    </a:cubicBezTo>
                    <a:cubicBezTo>
                      <a:pt x="1531620" y="1692910"/>
                      <a:pt x="1582420" y="1695450"/>
                      <a:pt x="1633220" y="1696720"/>
                    </a:cubicBezTo>
                    <a:cubicBezTo>
                      <a:pt x="1652270" y="1696720"/>
                      <a:pt x="1670050" y="1695450"/>
                      <a:pt x="1690370" y="1695450"/>
                    </a:cubicBezTo>
                    <a:close/>
                  </a:path>
                </a:pathLst>
              </a:custGeom>
              <a:grpFill/>
              <a:ln>
                <a:solidFill>
                  <a:srgbClr val="F4F7F9"/>
                </a:solidFill>
              </a:ln>
            </p:spPr>
            <p:txBody>
              <a:bodyPr/>
              <a:lstStyle/>
              <a:p>
                <a:pPr defTabSz="609630"/>
                <a:endParaRPr lang="en-US" sz="1200">
                  <a:solidFill>
                    <a:prstClr val="black"/>
                  </a:solidFill>
                  <a:latin typeface="Calibri"/>
                </a:endParaRPr>
              </a:p>
            </p:txBody>
          </p:sp>
        </p:grpSp>
        <p:sp>
          <p:nvSpPr>
            <p:cNvPr id="37" name="AutoShape 37"/>
            <p:cNvSpPr/>
            <p:nvPr/>
          </p:nvSpPr>
          <p:spPr>
            <a:xfrm rot="-333809">
              <a:off x="13165780" y="6998481"/>
              <a:ext cx="642517" cy="221044"/>
            </a:xfrm>
            <a:prstGeom prst="rect">
              <a:avLst/>
            </a:prstGeom>
            <a:solidFill>
              <a:srgbClr val="F4F7F9"/>
            </a:solidFill>
          </p:spPr>
          <p:txBody>
            <a:bodyPr/>
            <a:lstStyle/>
            <a:p>
              <a:pPr defTabSz="609630"/>
              <a:endParaRPr lang="en-US" sz="1200">
                <a:solidFill>
                  <a:prstClr val="black"/>
                </a:solidFill>
                <a:latin typeface="Calibri"/>
              </a:endParaRPr>
            </a:p>
          </p:txBody>
        </p:sp>
        <p:grpSp>
          <p:nvGrpSpPr>
            <p:cNvPr id="38" name="Group 38"/>
            <p:cNvGrpSpPr/>
            <p:nvPr/>
          </p:nvGrpSpPr>
          <p:grpSpPr>
            <a:xfrm>
              <a:off x="9514186" y="7064490"/>
              <a:ext cx="2330428" cy="2339092"/>
              <a:chOff x="0" y="0"/>
              <a:chExt cx="1708150" cy="1714500"/>
            </a:xfrm>
            <a:solidFill>
              <a:srgbClr val="35A1F4"/>
            </a:solidFill>
          </p:grpSpPr>
          <p:sp>
            <p:nvSpPr>
              <p:cNvPr id="39" name="Freeform 39"/>
              <p:cNvSpPr/>
              <p:nvPr/>
            </p:nvSpPr>
            <p:spPr>
              <a:xfrm>
                <a:off x="10160" y="16510"/>
                <a:ext cx="1685290" cy="1686560"/>
              </a:xfrm>
              <a:custGeom>
                <a:avLst/>
                <a:gdLst/>
                <a:ahLst/>
                <a:cxnLst/>
                <a:rect l="l" t="t" r="r" b="b"/>
                <a:pathLst>
                  <a:path w="1685290" h="1686560">
                    <a:moveTo>
                      <a:pt x="1685290" y="1686560"/>
                    </a:moveTo>
                    <a:lnTo>
                      <a:pt x="0" y="1678940"/>
                    </a:lnTo>
                    <a:lnTo>
                      <a:pt x="0" y="598170"/>
                    </a:lnTo>
                    <a:lnTo>
                      <a:pt x="17780" y="19050"/>
                    </a:lnTo>
                    <a:lnTo>
                      <a:pt x="838200" y="0"/>
                    </a:lnTo>
                    <a:lnTo>
                      <a:pt x="1666240" y="5080"/>
                    </a:lnTo>
                    <a:close/>
                  </a:path>
                </a:pathLst>
              </a:custGeom>
              <a:grpFill/>
              <a:ln>
                <a:solidFill>
                  <a:srgbClr val="F4F7F9"/>
                </a:solidFill>
              </a:ln>
            </p:spPr>
            <p:txBody>
              <a:bodyPr/>
              <a:lstStyle/>
              <a:p>
                <a:pPr defTabSz="609630"/>
                <a:endParaRPr lang="en-US" sz="1200">
                  <a:solidFill>
                    <a:prstClr val="black"/>
                  </a:solidFill>
                  <a:latin typeface="Calibri"/>
                </a:endParaRPr>
              </a:p>
            </p:txBody>
          </p:sp>
          <p:sp>
            <p:nvSpPr>
              <p:cNvPr id="40" name="Freeform 40"/>
              <p:cNvSpPr/>
              <p:nvPr/>
            </p:nvSpPr>
            <p:spPr>
              <a:xfrm>
                <a:off x="-3810" y="0"/>
                <a:ext cx="1714500" cy="1713230"/>
              </a:xfrm>
              <a:custGeom>
                <a:avLst/>
                <a:gdLst/>
                <a:ahLst/>
                <a:cxnLst/>
                <a:rect l="l" t="t" r="r" b="b"/>
                <a:pathLst>
                  <a:path w="1714500" h="1713230">
                    <a:moveTo>
                      <a:pt x="1680210" y="21590"/>
                    </a:moveTo>
                    <a:cubicBezTo>
                      <a:pt x="1681480" y="34290"/>
                      <a:pt x="1681480" y="44450"/>
                      <a:pt x="1682750" y="54610"/>
                    </a:cubicBezTo>
                    <a:cubicBezTo>
                      <a:pt x="1685290" y="88900"/>
                      <a:pt x="1686560" y="124460"/>
                      <a:pt x="1689100" y="158750"/>
                    </a:cubicBezTo>
                    <a:cubicBezTo>
                      <a:pt x="1689100" y="208280"/>
                      <a:pt x="1701800" y="1184910"/>
                      <a:pt x="1708150" y="1234440"/>
                    </a:cubicBezTo>
                    <a:cubicBezTo>
                      <a:pt x="1714500" y="1309370"/>
                      <a:pt x="1710690" y="1385570"/>
                      <a:pt x="1710690" y="1460500"/>
                    </a:cubicBezTo>
                    <a:cubicBezTo>
                      <a:pt x="1710690" y="1526540"/>
                      <a:pt x="1711960" y="1587500"/>
                      <a:pt x="1713230" y="1652270"/>
                    </a:cubicBezTo>
                    <a:cubicBezTo>
                      <a:pt x="1713230" y="1673860"/>
                      <a:pt x="1713230" y="1687830"/>
                      <a:pt x="1713230" y="1711960"/>
                    </a:cubicBezTo>
                    <a:cubicBezTo>
                      <a:pt x="1690370" y="1711960"/>
                      <a:pt x="1670050" y="1713230"/>
                      <a:pt x="1649730" y="1711960"/>
                    </a:cubicBezTo>
                    <a:cubicBezTo>
                      <a:pt x="1567180" y="1706880"/>
                      <a:pt x="1483360" y="1713230"/>
                      <a:pt x="1400810" y="1708150"/>
                    </a:cubicBezTo>
                    <a:cubicBezTo>
                      <a:pt x="1351280" y="1704340"/>
                      <a:pt x="1303020" y="1706880"/>
                      <a:pt x="1253490" y="1704340"/>
                    </a:cubicBezTo>
                    <a:cubicBezTo>
                      <a:pt x="1230630" y="1703070"/>
                      <a:pt x="1207770" y="1701800"/>
                      <a:pt x="1184910" y="1700530"/>
                    </a:cubicBezTo>
                    <a:cubicBezTo>
                      <a:pt x="1170940" y="1700530"/>
                      <a:pt x="1158240" y="1701800"/>
                      <a:pt x="1144270" y="1701800"/>
                    </a:cubicBezTo>
                    <a:cubicBezTo>
                      <a:pt x="1108710" y="1700530"/>
                      <a:pt x="1010920" y="1701800"/>
                      <a:pt x="975360" y="1700530"/>
                    </a:cubicBezTo>
                    <a:cubicBezTo>
                      <a:pt x="949960" y="1699260"/>
                      <a:pt x="441960" y="1708150"/>
                      <a:pt x="416560" y="1706880"/>
                    </a:cubicBezTo>
                    <a:cubicBezTo>
                      <a:pt x="410210" y="1706880"/>
                      <a:pt x="402590" y="1708150"/>
                      <a:pt x="396240" y="1708150"/>
                    </a:cubicBezTo>
                    <a:cubicBezTo>
                      <a:pt x="381000" y="1708150"/>
                      <a:pt x="367030" y="1709420"/>
                      <a:pt x="351790" y="1709420"/>
                    </a:cubicBezTo>
                    <a:cubicBezTo>
                      <a:pt x="313690" y="1709420"/>
                      <a:pt x="276860" y="1708150"/>
                      <a:pt x="238760" y="1706880"/>
                    </a:cubicBezTo>
                    <a:cubicBezTo>
                      <a:pt x="215900" y="1705610"/>
                      <a:pt x="193040" y="1704340"/>
                      <a:pt x="171450" y="1703070"/>
                    </a:cubicBezTo>
                    <a:cubicBezTo>
                      <a:pt x="130810" y="1701800"/>
                      <a:pt x="90170" y="1700530"/>
                      <a:pt x="48260" y="1700530"/>
                    </a:cubicBezTo>
                    <a:cubicBezTo>
                      <a:pt x="38100" y="1700530"/>
                      <a:pt x="29210" y="1700530"/>
                      <a:pt x="19050" y="1699260"/>
                    </a:cubicBezTo>
                    <a:cubicBezTo>
                      <a:pt x="10160" y="1697990"/>
                      <a:pt x="5080" y="1691640"/>
                      <a:pt x="7620" y="1682750"/>
                    </a:cubicBezTo>
                    <a:cubicBezTo>
                      <a:pt x="16510" y="1651000"/>
                      <a:pt x="12700" y="1619250"/>
                      <a:pt x="11430" y="1586230"/>
                    </a:cubicBezTo>
                    <a:cubicBezTo>
                      <a:pt x="10160" y="1518920"/>
                      <a:pt x="6350" y="1452880"/>
                      <a:pt x="7620" y="1385570"/>
                    </a:cubicBezTo>
                    <a:cubicBezTo>
                      <a:pt x="5080" y="1301750"/>
                      <a:pt x="0" y="264160"/>
                      <a:pt x="7620" y="179070"/>
                    </a:cubicBezTo>
                    <a:cubicBezTo>
                      <a:pt x="8890" y="162560"/>
                      <a:pt x="7620" y="144780"/>
                      <a:pt x="8890" y="128270"/>
                    </a:cubicBezTo>
                    <a:cubicBezTo>
                      <a:pt x="10160" y="101600"/>
                      <a:pt x="12700" y="72390"/>
                      <a:pt x="13970" y="44450"/>
                    </a:cubicBezTo>
                    <a:cubicBezTo>
                      <a:pt x="13970" y="41910"/>
                      <a:pt x="15240" y="39370"/>
                      <a:pt x="16510" y="38100"/>
                    </a:cubicBezTo>
                    <a:cubicBezTo>
                      <a:pt x="38100" y="35560"/>
                      <a:pt x="58420" y="30480"/>
                      <a:pt x="78740" y="29210"/>
                    </a:cubicBezTo>
                    <a:cubicBezTo>
                      <a:pt x="113030" y="25400"/>
                      <a:pt x="147320" y="22860"/>
                      <a:pt x="182880" y="20320"/>
                    </a:cubicBezTo>
                    <a:cubicBezTo>
                      <a:pt x="207010" y="17780"/>
                      <a:pt x="231140" y="16510"/>
                      <a:pt x="254000" y="13970"/>
                    </a:cubicBezTo>
                    <a:cubicBezTo>
                      <a:pt x="276860" y="11430"/>
                      <a:pt x="300990" y="8890"/>
                      <a:pt x="323850" y="8890"/>
                    </a:cubicBezTo>
                    <a:cubicBezTo>
                      <a:pt x="349250" y="7620"/>
                      <a:pt x="374650" y="10160"/>
                      <a:pt x="400050" y="8890"/>
                    </a:cubicBezTo>
                    <a:cubicBezTo>
                      <a:pt x="431800" y="8890"/>
                      <a:pt x="1007110" y="6350"/>
                      <a:pt x="1038860" y="5080"/>
                    </a:cubicBezTo>
                    <a:cubicBezTo>
                      <a:pt x="1069340" y="3810"/>
                      <a:pt x="1099820" y="2540"/>
                      <a:pt x="1131570" y="2540"/>
                    </a:cubicBezTo>
                    <a:cubicBezTo>
                      <a:pt x="1183640" y="1270"/>
                      <a:pt x="1234440" y="0"/>
                      <a:pt x="1286510" y="0"/>
                    </a:cubicBezTo>
                    <a:cubicBezTo>
                      <a:pt x="1308100" y="0"/>
                      <a:pt x="1330960" y="2540"/>
                      <a:pt x="1352550" y="2540"/>
                    </a:cubicBezTo>
                    <a:cubicBezTo>
                      <a:pt x="1412240" y="3810"/>
                      <a:pt x="1473200" y="5080"/>
                      <a:pt x="1532890" y="7620"/>
                    </a:cubicBezTo>
                    <a:cubicBezTo>
                      <a:pt x="1564640" y="8890"/>
                      <a:pt x="1596390" y="12700"/>
                      <a:pt x="1628140" y="16510"/>
                    </a:cubicBezTo>
                    <a:cubicBezTo>
                      <a:pt x="1635760" y="16510"/>
                      <a:pt x="1643380" y="16510"/>
                      <a:pt x="1649730" y="16510"/>
                    </a:cubicBezTo>
                    <a:cubicBezTo>
                      <a:pt x="1661160" y="17780"/>
                      <a:pt x="1670050" y="20320"/>
                      <a:pt x="1680210" y="21590"/>
                    </a:cubicBezTo>
                    <a:close/>
                    <a:moveTo>
                      <a:pt x="1690370" y="1695450"/>
                    </a:moveTo>
                    <a:cubicBezTo>
                      <a:pt x="1691640" y="1678940"/>
                      <a:pt x="1692910" y="1666240"/>
                      <a:pt x="1692910" y="1653540"/>
                    </a:cubicBezTo>
                    <a:cubicBezTo>
                      <a:pt x="1691640" y="1581150"/>
                      <a:pt x="1690370" y="1513840"/>
                      <a:pt x="1690370" y="1441450"/>
                    </a:cubicBezTo>
                    <a:cubicBezTo>
                      <a:pt x="1690370" y="1408430"/>
                      <a:pt x="1692910" y="1375410"/>
                      <a:pt x="1691640" y="1342390"/>
                    </a:cubicBezTo>
                    <a:cubicBezTo>
                      <a:pt x="1691640" y="1311910"/>
                      <a:pt x="1690370" y="1280160"/>
                      <a:pt x="1689100" y="1249680"/>
                    </a:cubicBezTo>
                    <a:cubicBezTo>
                      <a:pt x="1684020" y="1202690"/>
                      <a:pt x="1672590" y="229870"/>
                      <a:pt x="1672590" y="182880"/>
                    </a:cubicBezTo>
                    <a:cubicBezTo>
                      <a:pt x="1670050" y="143510"/>
                      <a:pt x="1667510" y="102870"/>
                      <a:pt x="1664970" y="63500"/>
                    </a:cubicBezTo>
                    <a:cubicBezTo>
                      <a:pt x="1663700" y="44450"/>
                      <a:pt x="1662430" y="43180"/>
                      <a:pt x="1645920" y="41910"/>
                    </a:cubicBezTo>
                    <a:cubicBezTo>
                      <a:pt x="1642110" y="41910"/>
                      <a:pt x="1639570" y="41910"/>
                      <a:pt x="1635760" y="40640"/>
                    </a:cubicBezTo>
                    <a:cubicBezTo>
                      <a:pt x="1604010" y="36830"/>
                      <a:pt x="1570990" y="31750"/>
                      <a:pt x="1539240" y="30480"/>
                    </a:cubicBezTo>
                    <a:cubicBezTo>
                      <a:pt x="1461770" y="26670"/>
                      <a:pt x="1383030" y="25400"/>
                      <a:pt x="1305560" y="22860"/>
                    </a:cubicBezTo>
                    <a:cubicBezTo>
                      <a:pt x="1294130" y="22860"/>
                      <a:pt x="1281430" y="22860"/>
                      <a:pt x="1270000" y="22860"/>
                    </a:cubicBezTo>
                    <a:cubicBezTo>
                      <a:pt x="1250950" y="22860"/>
                      <a:pt x="1231900" y="22860"/>
                      <a:pt x="1214120" y="22860"/>
                    </a:cubicBezTo>
                    <a:cubicBezTo>
                      <a:pt x="1173480" y="22860"/>
                      <a:pt x="1132840" y="22860"/>
                      <a:pt x="1093470" y="24130"/>
                    </a:cubicBezTo>
                    <a:cubicBezTo>
                      <a:pt x="1059180" y="25400"/>
                      <a:pt x="481330" y="29210"/>
                      <a:pt x="447040" y="29210"/>
                    </a:cubicBezTo>
                    <a:cubicBezTo>
                      <a:pt x="391160" y="29210"/>
                      <a:pt x="335280" y="26670"/>
                      <a:pt x="279400" y="33020"/>
                    </a:cubicBezTo>
                    <a:cubicBezTo>
                      <a:pt x="250190" y="36830"/>
                      <a:pt x="222250" y="36830"/>
                      <a:pt x="194310" y="38100"/>
                    </a:cubicBezTo>
                    <a:cubicBezTo>
                      <a:pt x="146050" y="41910"/>
                      <a:pt x="97790" y="45720"/>
                      <a:pt x="49530" y="50800"/>
                    </a:cubicBezTo>
                    <a:cubicBezTo>
                      <a:pt x="36830" y="50800"/>
                      <a:pt x="34290" y="53340"/>
                      <a:pt x="33020" y="68580"/>
                    </a:cubicBezTo>
                    <a:cubicBezTo>
                      <a:pt x="31750" y="91440"/>
                      <a:pt x="31750" y="114300"/>
                      <a:pt x="30480" y="137160"/>
                    </a:cubicBezTo>
                    <a:cubicBezTo>
                      <a:pt x="29210" y="175260"/>
                      <a:pt x="26670" y="212090"/>
                      <a:pt x="25400" y="250190"/>
                    </a:cubicBezTo>
                    <a:cubicBezTo>
                      <a:pt x="20320" y="290830"/>
                      <a:pt x="26670" y="1283970"/>
                      <a:pt x="29210" y="1324610"/>
                    </a:cubicBezTo>
                    <a:cubicBezTo>
                      <a:pt x="29210" y="1367790"/>
                      <a:pt x="29210" y="1412240"/>
                      <a:pt x="30480" y="1455420"/>
                    </a:cubicBezTo>
                    <a:cubicBezTo>
                      <a:pt x="30480" y="1487170"/>
                      <a:pt x="33020" y="1518920"/>
                      <a:pt x="33020" y="1550670"/>
                    </a:cubicBezTo>
                    <a:cubicBezTo>
                      <a:pt x="33020" y="1584960"/>
                      <a:pt x="33020" y="1619250"/>
                      <a:pt x="31750" y="1653540"/>
                    </a:cubicBezTo>
                    <a:cubicBezTo>
                      <a:pt x="31750" y="1657350"/>
                      <a:pt x="31750" y="1659890"/>
                      <a:pt x="31750" y="1663700"/>
                    </a:cubicBezTo>
                    <a:cubicBezTo>
                      <a:pt x="31750" y="1673860"/>
                      <a:pt x="35560" y="1677670"/>
                      <a:pt x="44450" y="1677670"/>
                    </a:cubicBezTo>
                    <a:cubicBezTo>
                      <a:pt x="60960" y="1677670"/>
                      <a:pt x="78740" y="1678940"/>
                      <a:pt x="95250" y="1678940"/>
                    </a:cubicBezTo>
                    <a:cubicBezTo>
                      <a:pt x="119380" y="1678940"/>
                      <a:pt x="144780" y="1676400"/>
                      <a:pt x="168910" y="1678940"/>
                    </a:cubicBezTo>
                    <a:cubicBezTo>
                      <a:pt x="208280" y="1682750"/>
                      <a:pt x="247650" y="1685290"/>
                      <a:pt x="287020" y="1684020"/>
                    </a:cubicBezTo>
                    <a:cubicBezTo>
                      <a:pt x="312420" y="1682750"/>
                      <a:pt x="336550" y="1685290"/>
                      <a:pt x="361950" y="1685290"/>
                    </a:cubicBezTo>
                    <a:cubicBezTo>
                      <a:pt x="398780" y="1685290"/>
                      <a:pt x="435610" y="1684020"/>
                      <a:pt x="472440" y="1685290"/>
                    </a:cubicBezTo>
                    <a:cubicBezTo>
                      <a:pt x="527050" y="1686560"/>
                      <a:pt x="1126490" y="1676400"/>
                      <a:pt x="1182370" y="1678940"/>
                    </a:cubicBezTo>
                    <a:cubicBezTo>
                      <a:pt x="1206500" y="1680210"/>
                      <a:pt x="1230630" y="1681480"/>
                      <a:pt x="1253490" y="1681480"/>
                    </a:cubicBezTo>
                    <a:cubicBezTo>
                      <a:pt x="1295400" y="1684020"/>
                      <a:pt x="1336040" y="1680210"/>
                      <a:pt x="1377950" y="1684020"/>
                    </a:cubicBezTo>
                    <a:cubicBezTo>
                      <a:pt x="1412240" y="1686560"/>
                      <a:pt x="1446530" y="1686560"/>
                      <a:pt x="1480820" y="1689100"/>
                    </a:cubicBezTo>
                    <a:cubicBezTo>
                      <a:pt x="1531620" y="1692910"/>
                      <a:pt x="1582420" y="1695450"/>
                      <a:pt x="1633220" y="1696720"/>
                    </a:cubicBezTo>
                    <a:cubicBezTo>
                      <a:pt x="1652270" y="1696720"/>
                      <a:pt x="1670050" y="1695450"/>
                      <a:pt x="1690370" y="1695450"/>
                    </a:cubicBezTo>
                    <a:close/>
                  </a:path>
                </a:pathLst>
              </a:custGeom>
              <a:grpFill/>
              <a:ln>
                <a:solidFill>
                  <a:srgbClr val="F4F7F9"/>
                </a:solidFill>
              </a:ln>
            </p:spPr>
            <p:txBody>
              <a:bodyPr/>
              <a:lstStyle/>
              <a:p>
                <a:pPr defTabSz="609630"/>
                <a:endParaRPr lang="en-US" sz="1200">
                  <a:solidFill>
                    <a:prstClr val="black"/>
                  </a:solidFill>
                  <a:latin typeface="Calibri"/>
                </a:endParaRPr>
              </a:p>
            </p:txBody>
          </p:sp>
        </p:grpSp>
        <p:sp>
          <p:nvSpPr>
            <p:cNvPr id="41" name="AutoShape 41"/>
            <p:cNvSpPr/>
            <p:nvPr/>
          </p:nvSpPr>
          <p:spPr>
            <a:xfrm rot="-201720">
              <a:off x="10362080" y="6953968"/>
              <a:ext cx="642517" cy="221044"/>
            </a:xfrm>
            <a:prstGeom prst="rect">
              <a:avLst/>
            </a:prstGeom>
            <a:solidFill>
              <a:srgbClr val="F4F7F9"/>
            </a:solidFill>
          </p:spPr>
          <p:txBody>
            <a:bodyPr/>
            <a:lstStyle/>
            <a:p>
              <a:pPr defTabSz="609630"/>
              <a:endParaRPr lang="en-US" sz="1200">
                <a:solidFill>
                  <a:prstClr val="black"/>
                </a:solidFill>
                <a:latin typeface="Calibri"/>
              </a:endParaRPr>
            </a:p>
          </p:txBody>
        </p:sp>
        <p:sp>
          <p:nvSpPr>
            <p:cNvPr id="52" name="TextBox 52"/>
            <p:cNvSpPr txBox="1"/>
            <p:nvPr/>
          </p:nvSpPr>
          <p:spPr>
            <a:xfrm>
              <a:off x="15261282" y="7397502"/>
              <a:ext cx="1842509" cy="1731243"/>
            </a:xfrm>
            <a:prstGeom prst="rect">
              <a:avLst/>
            </a:prstGeom>
          </p:spPr>
          <p:txBody>
            <a:bodyPr lIns="0" tIns="0" rIns="0" bIns="0" rtlCol="0" anchor="t">
              <a:spAutoFit/>
            </a:bodyPr>
            <a:lstStyle/>
            <a:p>
              <a:pPr algn="ctr" defTabSz="609630">
                <a:lnSpc>
                  <a:spcPts val="1824"/>
                </a:lnSpc>
                <a:spcBef>
                  <a:spcPct val="0"/>
                </a:spcBef>
              </a:pPr>
              <a:r>
                <a:rPr lang="en-US" sz="1600">
                  <a:solidFill>
                    <a:srgbClr val="F4F7F9"/>
                  </a:solidFill>
                  <a:latin typeface="Telegraf"/>
                  <a:ea typeface="Telegraf"/>
                  <a:cs typeface="Telegraf"/>
                  <a:sym typeface="Telegraf"/>
                </a:rPr>
                <a:t>Review AI output carefully for accuracy and changes</a:t>
              </a:r>
            </a:p>
          </p:txBody>
        </p:sp>
        <p:sp>
          <p:nvSpPr>
            <p:cNvPr id="53" name="TextBox 53"/>
            <p:cNvSpPr txBox="1"/>
            <p:nvPr/>
          </p:nvSpPr>
          <p:spPr>
            <a:xfrm rot="21467912">
              <a:off x="12604629" y="7556772"/>
              <a:ext cx="1842509" cy="1384995"/>
            </a:xfrm>
            <a:prstGeom prst="rect">
              <a:avLst/>
            </a:prstGeom>
          </p:spPr>
          <p:txBody>
            <a:bodyPr lIns="0" tIns="0" rIns="0" bIns="0" rtlCol="0" anchor="t">
              <a:spAutoFit/>
            </a:bodyPr>
            <a:lstStyle/>
            <a:p>
              <a:pPr algn="ctr" defTabSz="609630">
                <a:lnSpc>
                  <a:spcPts val="1824"/>
                </a:lnSpc>
                <a:spcBef>
                  <a:spcPct val="0"/>
                </a:spcBef>
              </a:pPr>
              <a:r>
                <a:rPr lang="en-US" sz="1600">
                  <a:solidFill>
                    <a:srgbClr val="F4F7F9"/>
                  </a:solidFill>
                  <a:latin typeface="Telegraf"/>
                  <a:ea typeface="Telegraf"/>
                  <a:cs typeface="Telegraf"/>
                  <a:sym typeface="Telegraf"/>
                </a:rPr>
                <a:t>Explore and experiment with good uses</a:t>
              </a:r>
            </a:p>
          </p:txBody>
        </p:sp>
        <p:sp>
          <p:nvSpPr>
            <p:cNvPr id="54" name="TextBox 54"/>
            <p:cNvSpPr txBox="1"/>
            <p:nvPr/>
          </p:nvSpPr>
          <p:spPr>
            <a:xfrm>
              <a:off x="9758145" y="7416552"/>
              <a:ext cx="1842509" cy="1731243"/>
            </a:xfrm>
            <a:prstGeom prst="rect">
              <a:avLst/>
            </a:prstGeom>
          </p:spPr>
          <p:txBody>
            <a:bodyPr lIns="0" tIns="0" rIns="0" bIns="0" rtlCol="0" anchor="t">
              <a:spAutoFit/>
            </a:bodyPr>
            <a:lstStyle/>
            <a:p>
              <a:pPr algn="ctr" defTabSz="609630">
                <a:lnSpc>
                  <a:spcPts val="1824"/>
                </a:lnSpc>
              </a:pPr>
              <a:r>
                <a:rPr lang="en-US" sz="1600" dirty="0">
                  <a:solidFill>
                    <a:srgbClr val="F4F7F9"/>
                  </a:solidFill>
                  <a:latin typeface="Telegraf"/>
                  <a:ea typeface="Telegraf"/>
                  <a:cs typeface="Telegraf"/>
                  <a:sym typeface="Telegraf"/>
                </a:rPr>
                <a:t>Don’t let the tool think, create, or write</a:t>
              </a:r>
            </a:p>
            <a:p>
              <a:pPr algn="ctr" defTabSz="609630">
                <a:lnSpc>
                  <a:spcPts val="1824"/>
                </a:lnSpc>
                <a:spcBef>
                  <a:spcPct val="0"/>
                </a:spcBef>
              </a:pPr>
              <a:r>
                <a:rPr lang="en-US" sz="1600" b="1" dirty="0">
                  <a:solidFill>
                    <a:prstClr val="black"/>
                  </a:solidFill>
                  <a:latin typeface="Telegraf Bold"/>
                  <a:ea typeface="Telegraf Bold"/>
                  <a:cs typeface="Telegraf Bold"/>
                  <a:sym typeface="Telegraf Bold"/>
                </a:rPr>
                <a:t>for you</a:t>
              </a:r>
              <a:r>
                <a:rPr lang="en-US" sz="1600" dirty="0">
                  <a:solidFill>
                    <a:prstClr val="black"/>
                  </a:solidFill>
                  <a:latin typeface="Telegraf"/>
                  <a:ea typeface="Telegraf"/>
                  <a:cs typeface="Telegraf"/>
                  <a:sym typeface="Telegraf"/>
                </a:rPr>
                <a:t>.</a:t>
              </a:r>
            </a:p>
          </p:txBody>
        </p:sp>
      </p:grpSp>
      <p:grpSp>
        <p:nvGrpSpPr>
          <p:cNvPr id="55" name="Group 12">
            <a:extLst>
              <a:ext uri="{FF2B5EF4-FFF2-40B4-BE49-F238E27FC236}">
                <a16:creationId xmlns:a16="http://schemas.microsoft.com/office/drawing/2014/main" id="{11213499-5414-D44A-BE2C-90E33605967A}"/>
              </a:ext>
            </a:extLst>
          </p:cNvPr>
          <p:cNvGrpSpPr/>
          <p:nvPr/>
        </p:nvGrpSpPr>
        <p:grpSpPr>
          <a:xfrm>
            <a:off x="-106510" y="-6350"/>
            <a:ext cx="12401123" cy="809679"/>
            <a:chOff x="0" y="0"/>
            <a:chExt cx="24802246" cy="1619358"/>
          </a:xfrm>
        </p:grpSpPr>
        <p:grpSp>
          <p:nvGrpSpPr>
            <p:cNvPr id="56" name="Group 13">
              <a:extLst>
                <a:ext uri="{FF2B5EF4-FFF2-40B4-BE49-F238E27FC236}">
                  <a16:creationId xmlns:a16="http://schemas.microsoft.com/office/drawing/2014/main" id="{700FDA66-2F03-5142-A465-1204D49DDE49}"/>
                </a:ext>
              </a:extLst>
            </p:cNvPr>
            <p:cNvGrpSpPr/>
            <p:nvPr/>
          </p:nvGrpSpPr>
          <p:grpSpPr>
            <a:xfrm>
              <a:off x="0" y="0"/>
              <a:ext cx="24802246" cy="1619358"/>
              <a:chOff x="0" y="0"/>
              <a:chExt cx="30241624" cy="1974499"/>
            </a:xfrm>
          </p:grpSpPr>
          <p:sp>
            <p:nvSpPr>
              <p:cNvPr id="60" name="Freeform 14">
                <a:extLst>
                  <a:ext uri="{FF2B5EF4-FFF2-40B4-BE49-F238E27FC236}">
                    <a16:creationId xmlns:a16="http://schemas.microsoft.com/office/drawing/2014/main" id="{FF76C767-5629-9789-18BC-3CD257A7B089}"/>
                  </a:ext>
                </a:extLst>
              </p:cNvPr>
              <p:cNvSpPr/>
              <p:nvPr/>
            </p:nvSpPr>
            <p:spPr>
              <a:xfrm>
                <a:off x="0" y="0"/>
                <a:ext cx="30241624" cy="1974499"/>
              </a:xfrm>
              <a:custGeom>
                <a:avLst/>
                <a:gdLst/>
                <a:ahLst/>
                <a:cxnLst/>
                <a:rect l="l" t="t" r="r" b="b"/>
                <a:pathLst>
                  <a:path w="30241624" h="1974499">
                    <a:moveTo>
                      <a:pt x="30117163" y="1974499"/>
                    </a:moveTo>
                    <a:lnTo>
                      <a:pt x="124460" y="1974499"/>
                    </a:lnTo>
                    <a:cubicBezTo>
                      <a:pt x="55880" y="1974499"/>
                      <a:pt x="0" y="1918619"/>
                      <a:pt x="0" y="1850039"/>
                    </a:cubicBezTo>
                    <a:lnTo>
                      <a:pt x="0" y="124460"/>
                    </a:lnTo>
                    <a:cubicBezTo>
                      <a:pt x="0" y="55880"/>
                      <a:pt x="55880" y="0"/>
                      <a:pt x="124460" y="0"/>
                    </a:cubicBezTo>
                    <a:lnTo>
                      <a:pt x="30117163" y="0"/>
                    </a:lnTo>
                    <a:cubicBezTo>
                      <a:pt x="30185745" y="0"/>
                      <a:pt x="30241624" y="55880"/>
                      <a:pt x="30241624" y="124460"/>
                    </a:cubicBezTo>
                    <a:lnTo>
                      <a:pt x="30241624" y="1850039"/>
                    </a:lnTo>
                    <a:cubicBezTo>
                      <a:pt x="30241624" y="1918619"/>
                      <a:pt x="30185745" y="1974499"/>
                      <a:pt x="30117163" y="1974499"/>
                    </a:cubicBezTo>
                    <a:close/>
                  </a:path>
                </a:pathLst>
              </a:custGeom>
              <a:solidFill>
                <a:srgbClr val="F4F7F9"/>
              </a:solidFill>
            </p:spPr>
            <p:txBody>
              <a:bodyPr/>
              <a:lstStyle/>
              <a:p>
                <a:pPr defTabSz="609630"/>
                <a:endParaRPr lang="en-US" sz="1200">
                  <a:solidFill>
                    <a:prstClr val="black"/>
                  </a:solidFill>
                  <a:latin typeface="Calibri"/>
                </a:endParaRPr>
              </a:p>
            </p:txBody>
          </p:sp>
        </p:grpSp>
        <p:sp>
          <p:nvSpPr>
            <p:cNvPr id="57" name="TextBox 15">
              <a:extLst>
                <a:ext uri="{FF2B5EF4-FFF2-40B4-BE49-F238E27FC236}">
                  <a16:creationId xmlns:a16="http://schemas.microsoft.com/office/drawing/2014/main" id="{EE1663B2-BE3B-15C0-ACF6-E53894BB1C42}"/>
                </a:ext>
              </a:extLst>
            </p:cNvPr>
            <p:cNvSpPr txBox="1"/>
            <p:nvPr/>
          </p:nvSpPr>
          <p:spPr>
            <a:xfrm>
              <a:off x="909332" y="594996"/>
              <a:ext cx="5244058" cy="487312"/>
            </a:xfrm>
            <a:prstGeom prst="rect">
              <a:avLst/>
            </a:prstGeom>
          </p:spPr>
          <p:txBody>
            <a:bodyPr lIns="0" tIns="0" rIns="0" bIns="0" rtlCol="0" anchor="t">
              <a:spAutoFit/>
            </a:bodyPr>
            <a:lstStyle/>
            <a:p>
              <a:pPr defTabSz="609630">
                <a:lnSpc>
                  <a:spcPts val="1960"/>
                </a:lnSpc>
              </a:pPr>
              <a:r>
                <a:rPr lang="en-US" sz="1400">
                  <a:solidFill>
                    <a:srgbClr val="100F0D"/>
                  </a:solidFill>
                  <a:latin typeface="DM Sans"/>
                  <a:ea typeface="DM Sans"/>
                  <a:cs typeface="DM Sans"/>
                  <a:sym typeface="DM Sans"/>
                </a:rPr>
                <a:t>Plagiarism Prevention</a:t>
              </a:r>
            </a:p>
          </p:txBody>
        </p:sp>
        <p:sp>
          <p:nvSpPr>
            <p:cNvPr id="58" name="Freeform 16">
              <a:extLst>
                <a:ext uri="{FF2B5EF4-FFF2-40B4-BE49-F238E27FC236}">
                  <a16:creationId xmlns:a16="http://schemas.microsoft.com/office/drawing/2014/main" id="{2E4857BE-48DF-0F75-556D-EB11CB95C7FD}"/>
                </a:ext>
              </a:extLst>
            </p:cNvPr>
            <p:cNvSpPr/>
            <p:nvPr/>
          </p:nvSpPr>
          <p:spPr>
            <a:xfrm>
              <a:off x="22219681" y="77732"/>
              <a:ext cx="1855451" cy="1477755"/>
            </a:xfrm>
            <a:custGeom>
              <a:avLst/>
              <a:gdLst/>
              <a:ahLst/>
              <a:cxnLst/>
              <a:rect l="l" t="t" r="r" b="b"/>
              <a:pathLst>
                <a:path w="1855451" h="1477755">
                  <a:moveTo>
                    <a:pt x="0" y="0"/>
                  </a:moveTo>
                  <a:lnTo>
                    <a:pt x="1855451" y="0"/>
                  </a:lnTo>
                  <a:lnTo>
                    <a:pt x="1855451" y="1477756"/>
                  </a:lnTo>
                  <a:lnTo>
                    <a:pt x="0" y="1477756"/>
                  </a:lnTo>
                  <a:lnTo>
                    <a:pt x="0" y="0"/>
                  </a:lnTo>
                  <a:close/>
                </a:path>
              </a:pathLst>
            </a:custGeom>
            <a:blipFill>
              <a:blip r:embed="rId12"/>
              <a:stretch>
                <a:fillRect l="-117380" t="-215"/>
              </a:stretch>
            </a:blipFill>
          </p:spPr>
          <p:txBody>
            <a:bodyPr/>
            <a:lstStyle/>
            <a:p>
              <a:pPr defTabSz="609630"/>
              <a:endParaRPr lang="en-US" sz="1200">
                <a:solidFill>
                  <a:prstClr val="black"/>
                </a:solidFill>
                <a:latin typeface="Calibri"/>
              </a:endParaRPr>
            </a:p>
          </p:txBody>
        </p:sp>
        <p:sp>
          <p:nvSpPr>
            <p:cNvPr id="59" name="Freeform 17">
              <a:extLst>
                <a:ext uri="{FF2B5EF4-FFF2-40B4-BE49-F238E27FC236}">
                  <a16:creationId xmlns:a16="http://schemas.microsoft.com/office/drawing/2014/main" id="{DD4BBBA7-5B89-9338-274D-AC69E104A5C7}"/>
                </a:ext>
              </a:extLst>
            </p:cNvPr>
            <p:cNvSpPr/>
            <p:nvPr/>
          </p:nvSpPr>
          <p:spPr>
            <a:xfrm>
              <a:off x="20082927" y="77732"/>
              <a:ext cx="2136754" cy="1477755"/>
            </a:xfrm>
            <a:custGeom>
              <a:avLst/>
              <a:gdLst/>
              <a:ahLst/>
              <a:cxnLst/>
              <a:rect l="l" t="t" r="r" b="b"/>
              <a:pathLst>
                <a:path w="2136754" h="1477755">
                  <a:moveTo>
                    <a:pt x="0" y="0"/>
                  </a:moveTo>
                  <a:lnTo>
                    <a:pt x="2136754" y="0"/>
                  </a:lnTo>
                  <a:lnTo>
                    <a:pt x="2136754" y="1477756"/>
                  </a:lnTo>
                  <a:lnTo>
                    <a:pt x="0" y="1477756"/>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8176290-57E0-07A5-3A5C-8EA8CA7D4C9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F8CCF14-F011-041C-78B7-260D27B5D646}"/>
              </a:ext>
            </a:extLst>
          </p:cNvPr>
          <p:cNvPicPr>
            <a:picLocks noChangeAspect="1"/>
          </p:cNvPicPr>
          <p:nvPr/>
        </p:nvPicPr>
        <p:blipFill rotWithShape="1">
          <a:blip r:embed="rId3">
            <a:alphaModFix amt="76000"/>
          </a:blip>
          <a:srcRect l="-92" t="58" r="92" b="-9316"/>
          <a:stretch/>
        </p:blipFill>
        <p:spPr>
          <a:xfrm>
            <a:off x="-4998719" y="-3877723"/>
            <a:ext cx="19171920" cy="11764218"/>
          </a:xfrm>
          <a:prstGeom prst="rect">
            <a:avLst/>
          </a:prstGeom>
        </p:spPr>
      </p:pic>
      <p:pic>
        <p:nvPicPr>
          <p:cNvPr id="16" name="Picture 15">
            <a:extLst>
              <a:ext uri="{FF2B5EF4-FFF2-40B4-BE49-F238E27FC236}">
                <a16:creationId xmlns:a16="http://schemas.microsoft.com/office/drawing/2014/main" id="{920A7BC4-24B6-D896-774C-4B9D6FA24F8F}"/>
              </a:ext>
            </a:extLst>
          </p:cNvPr>
          <p:cNvPicPr>
            <a:picLocks noChangeAspect="1"/>
          </p:cNvPicPr>
          <p:nvPr/>
        </p:nvPicPr>
        <p:blipFill>
          <a:blip r:embed="rId4"/>
          <a:stretch>
            <a:fillRect/>
          </a:stretch>
        </p:blipFill>
        <p:spPr>
          <a:xfrm>
            <a:off x="156755" y="226614"/>
            <a:ext cx="1397725" cy="960936"/>
          </a:xfrm>
          <a:prstGeom prst="rect">
            <a:avLst/>
          </a:prstGeom>
        </p:spPr>
      </p:pic>
      <p:pic>
        <p:nvPicPr>
          <p:cNvPr id="24" name="Picture 23" descr="A feather pen and a sword&#10;&#10;Description automatically generated">
            <a:extLst>
              <a:ext uri="{FF2B5EF4-FFF2-40B4-BE49-F238E27FC236}">
                <a16:creationId xmlns:a16="http://schemas.microsoft.com/office/drawing/2014/main" id="{A05B9483-A5C2-C29A-16ED-DA9D4AA5D374}"/>
              </a:ext>
            </a:extLst>
          </p:cNvPr>
          <p:cNvPicPr>
            <a:picLocks noChangeAspect="1"/>
          </p:cNvPicPr>
          <p:nvPr/>
        </p:nvPicPr>
        <p:blipFill>
          <a:blip r:embed="rId5"/>
          <a:stretch>
            <a:fillRect/>
          </a:stretch>
        </p:blipFill>
        <p:spPr>
          <a:xfrm>
            <a:off x="1404745" y="64767"/>
            <a:ext cx="1729048" cy="1195790"/>
          </a:xfrm>
          <a:prstGeom prst="rect">
            <a:avLst/>
          </a:prstGeom>
        </p:spPr>
      </p:pic>
      <p:sp>
        <p:nvSpPr>
          <p:cNvPr id="23" name="TextBox 22">
            <a:extLst>
              <a:ext uri="{FF2B5EF4-FFF2-40B4-BE49-F238E27FC236}">
                <a16:creationId xmlns:a16="http://schemas.microsoft.com/office/drawing/2014/main" id="{8ECFD376-17BC-C871-1CED-ADF464B70A00}"/>
              </a:ext>
            </a:extLst>
          </p:cNvPr>
          <p:cNvSpPr txBox="1"/>
          <p:nvPr/>
        </p:nvSpPr>
        <p:spPr>
          <a:xfrm>
            <a:off x="1161535" y="5364894"/>
            <a:ext cx="10084825" cy="1200329"/>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chemeClr val="tx1"/>
                  </a:solidFill>
                </a:ln>
                <a:solidFill>
                  <a:srgbClr val="FFD459"/>
                </a:solidFill>
                <a:uLnTx/>
                <a:uFillTx/>
                <a:latin typeface="Aptos" panose="020B0004020202020204" pitchFamily="34" charset="0"/>
              </a:rPr>
              <a:t>Foundations of Academic Writing</a:t>
            </a:r>
            <a:endParaRPr kumimoji="0" lang="en-US" sz="400" b="1" i="0" u="none" strike="noStrike" kern="1200" cap="none" spc="0" normalizeH="0" baseline="0" noProof="0" dirty="0">
              <a:ln w="12700">
                <a:solidFill>
                  <a:schemeClr val="tx1"/>
                </a:solidFill>
              </a:ln>
              <a:solidFill>
                <a:srgbClr val="FFD459"/>
              </a:solidFill>
              <a:uLnTx/>
              <a:uFillTx/>
              <a:latin typeface="Aptos" panose="020B00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chemeClr val="tx1"/>
                  </a:solidFill>
                </a:ln>
                <a:solidFill>
                  <a:srgbClr val="FFD459"/>
                </a:solidFill>
                <a:uLnTx/>
                <a:uFillTx/>
                <a:latin typeface="Aptos" panose="020B0004020202020204" pitchFamily="34" charset="0"/>
              </a:rPr>
              <a:t>JANUARY 2025</a:t>
            </a:r>
            <a:endParaRPr kumimoji="0" lang="en-US" sz="1600" b="1" i="0" u="none" strike="noStrike" kern="1200" cap="none" spc="0" normalizeH="0" baseline="0" noProof="0" dirty="0">
              <a:ln w="12700">
                <a:solidFill>
                  <a:schemeClr val="tx1"/>
                </a:solidFill>
              </a:ln>
              <a:solidFill>
                <a:srgbClr val="FFD459"/>
              </a:solidFill>
              <a:uLnTx/>
              <a:uFillTx/>
              <a:latin typeface="Aptos" panose="020B0004020202020204" pitchFamily="34" charset="0"/>
            </a:endParaRPr>
          </a:p>
        </p:txBody>
      </p:sp>
      <p:grpSp>
        <p:nvGrpSpPr>
          <p:cNvPr id="34" name="Group 33">
            <a:extLst>
              <a:ext uri="{FF2B5EF4-FFF2-40B4-BE49-F238E27FC236}">
                <a16:creationId xmlns:a16="http://schemas.microsoft.com/office/drawing/2014/main" id="{ADA1FEA1-ADE0-4402-9DAF-E625BCC6AC74}"/>
              </a:ext>
            </a:extLst>
          </p:cNvPr>
          <p:cNvGrpSpPr/>
          <p:nvPr/>
        </p:nvGrpSpPr>
        <p:grpSpPr>
          <a:xfrm>
            <a:off x="3352801" y="1632851"/>
            <a:ext cx="2590799" cy="3539430"/>
            <a:chOff x="3403601" y="1576625"/>
            <a:chExt cx="2590799" cy="3539430"/>
          </a:xfrm>
        </p:grpSpPr>
        <p:sp>
          <p:nvSpPr>
            <p:cNvPr id="28" name="TextBox 27">
              <a:extLst>
                <a:ext uri="{FF2B5EF4-FFF2-40B4-BE49-F238E27FC236}">
                  <a16:creationId xmlns:a16="http://schemas.microsoft.com/office/drawing/2014/main" id="{7EE61938-21C1-90A3-3E0B-AC4E7644D9F0}"/>
                </a:ext>
              </a:extLst>
            </p:cNvPr>
            <p:cNvSpPr txBox="1"/>
            <p:nvPr/>
          </p:nvSpPr>
          <p:spPr>
            <a:xfrm>
              <a:off x="3403601" y="1576625"/>
              <a:ext cx="2590799" cy="3539430"/>
            </a:xfrm>
            <a:prstGeom prst="rect">
              <a:avLst/>
            </a:prstGeom>
            <a:solidFill>
              <a:schemeClr val="bg1">
                <a:alpha val="83000"/>
              </a:schemeClr>
            </a:solidFill>
            <a:ln w="28575">
              <a:noFill/>
            </a:ln>
            <a:effectLst/>
          </p:spPr>
          <p:txBody>
            <a:bodyPr wrap="square" lIns="91440" tIns="182880" bIns="91440" rtlCol="0">
              <a:spAutoFit/>
            </a:bodyPr>
            <a:lstStyle/>
            <a:p>
              <a:pPr algn="ctr">
                <a:defRPr/>
              </a:pPr>
              <a:r>
                <a:rPr kumimoji="0" lang="en-US" sz="2000" i="1" u="none" strike="noStrike" kern="1200" cap="none" spc="0" normalizeH="0" baseline="0" noProof="0" dirty="0">
                  <a:uLnTx/>
                  <a:uFillTx/>
                  <a:latin typeface="Aptos" panose="020B0004020202020204" pitchFamily="34" charset="0"/>
                </a:rPr>
                <a:t>Plagiarism </a:t>
              </a:r>
              <a:r>
                <a:rPr lang="en-US" sz="2000" i="1" dirty="0">
                  <a:latin typeface="Aptos" panose="020B0004020202020204" pitchFamily="34" charset="0"/>
                </a:rPr>
                <a:t>Prevention</a:t>
              </a:r>
              <a:endParaRPr kumimoji="0" lang="en-US" sz="2000" i="1" u="none" strike="noStrike" kern="1200" cap="none" spc="0" normalizeH="0" baseline="0" noProof="0" dirty="0">
                <a:uLnTx/>
                <a:uFillTx/>
                <a:latin typeface="Aptos" panose="020B0004020202020204" pitchFamily="34" charset="0"/>
              </a:endParaRPr>
            </a:p>
            <a:p>
              <a:pPr>
                <a:defRPr/>
              </a:pPr>
              <a:endParaRPr kumimoji="0" lang="en-US" sz="2000" b="1" i="1" u="none" strike="noStrike" kern="1200" cap="none" spc="0" normalizeH="0" baseline="0" noProof="0" dirty="0">
                <a:uLnTx/>
                <a:uFillTx/>
                <a:latin typeface="Aptos" panose="020B0004020202020204" pitchFamily="34" charset="0"/>
              </a:endParaRPr>
            </a:p>
            <a:p>
              <a:pPr>
                <a:defRPr/>
              </a:pPr>
              <a:endParaRPr kumimoji="0" lang="en-US" sz="2000" b="1" i="1" u="none" strike="noStrike" kern="1200" cap="none" spc="0" normalizeH="0" baseline="0" noProof="0" dirty="0">
                <a:uLnTx/>
                <a:uFillTx/>
                <a:latin typeface="Aptos" panose="020B0004020202020204" pitchFamily="34" charset="0"/>
              </a:endParaRPr>
            </a:p>
            <a:p>
              <a:pPr>
                <a:defRPr/>
              </a:pPr>
              <a:endParaRPr kumimoji="0" lang="en-US" sz="2000" b="1" i="1" u="none" strike="noStrike" kern="1200" cap="none" spc="0" normalizeH="0" baseline="0" noProof="0" dirty="0">
                <a:uLnTx/>
                <a:uFillTx/>
                <a:latin typeface="Aptos" panose="020B0004020202020204" pitchFamily="34" charset="0"/>
              </a:endParaRPr>
            </a:p>
            <a:p>
              <a:pPr>
                <a:defRPr/>
              </a:pPr>
              <a:endParaRPr lang="en-US" sz="2000" b="1" i="1" dirty="0">
                <a:latin typeface="Aptos" panose="020B0004020202020204" pitchFamily="34" charset="0"/>
              </a:endParaRPr>
            </a:p>
            <a:p>
              <a:pPr>
                <a:defRPr/>
              </a:pPr>
              <a:endParaRPr kumimoji="0" lang="en-US" sz="2000" b="1" i="1" u="none" strike="noStrike" kern="1200" cap="none" spc="0" normalizeH="0" baseline="0" noProof="0" dirty="0">
                <a:uLnTx/>
                <a:uFillTx/>
                <a:latin typeface="Aptos" panose="020B0004020202020204" pitchFamily="34" charset="0"/>
              </a:endParaRPr>
            </a:p>
            <a:p>
              <a:pPr>
                <a:defRPr/>
              </a:pPr>
              <a:endParaRPr lang="en-US" sz="2000" b="1" i="1" dirty="0">
                <a:latin typeface="Aptos" panose="020B0004020202020204" pitchFamily="34" charset="0"/>
              </a:endParaRPr>
            </a:p>
            <a:p>
              <a:pPr>
                <a:defRPr/>
              </a:pPr>
              <a:endParaRPr lang="en-US" sz="2000" dirty="0">
                <a:ln w="3175">
                  <a:noFill/>
                </a:ln>
                <a:latin typeface="Aptos" panose="020B0004020202020204" pitchFamily="34" charset="0"/>
              </a:endParaRPr>
            </a:p>
            <a:p>
              <a:pPr algn="ctr">
                <a:defRPr/>
              </a:pPr>
              <a:r>
                <a:rPr lang="en-US" sz="2000" b="1" dirty="0">
                  <a:ln w="3175">
                    <a:noFill/>
                  </a:ln>
                  <a:latin typeface="Aptos" panose="020B0004020202020204" pitchFamily="34" charset="0"/>
                </a:rPr>
                <a:t>Aileen Houston</a:t>
              </a:r>
              <a:br>
                <a:rPr lang="en-US" sz="2000" dirty="0">
                  <a:ln w="3175">
                    <a:noFill/>
                  </a:ln>
                  <a:latin typeface="Aptos" panose="020B0004020202020204" pitchFamily="34" charset="0"/>
                </a:rPr>
              </a:br>
              <a:r>
                <a:rPr lang="en-US" sz="1600" dirty="0">
                  <a:ln w="3175">
                    <a:noFill/>
                  </a:ln>
                  <a:latin typeface="Aptos" panose="020B0004020202020204" pitchFamily="34" charset="0"/>
                </a:rPr>
                <a:t>Graduate Writing Center Deputy Director</a:t>
              </a:r>
              <a:endParaRPr lang="en-US" sz="2000" dirty="0">
                <a:ln w="3175">
                  <a:noFill/>
                </a:ln>
                <a:latin typeface="Aptos" panose="020B0004020202020204" pitchFamily="34" charset="0"/>
              </a:endParaRPr>
            </a:p>
          </p:txBody>
        </p:sp>
        <p:pic>
          <p:nvPicPr>
            <p:cNvPr id="27" name="Picture 26">
              <a:extLst>
                <a:ext uri="{FF2B5EF4-FFF2-40B4-BE49-F238E27FC236}">
                  <a16:creationId xmlns:a16="http://schemas.microsoft.com/office/drawing/2014/main" id="{2A8F9B81-6C5C-D2ED-7553-BDEDF60A3775}"/>
                </a:ext>
              </a:extLst>
            </p:cNvPr>
            <p:cNvPicPr>
              <a:picLocks noChangeAspect="1"/>
            </p:cNvPicPr>
            <p:nvPr/>
          </p:nvPicPr>
          <p:blipFill>
            <a:blip r:embed="rId6"/>
            <a:stretch>
              <a:fillRect/>
            </a:stretch>
          </p:blipFill>
          <p:spPr>
            <a:xfrm>
              <a:off x="3999689" y="2604938"/>
              <a:ext cx="1398622" cy="1415575"/>
            </a:xfrm>
            <a:prstGeom prst="rect">
              <a:avLst/>
            </a:prstGeom>
          </p:spPr>
        </p:pic>
      </p:grpSp>
      <p:grpSp>
        <p:nvGrpSpPr>
          <p:cNvPr id="33" name="Group 32">
            <a:extLst>
              <a:ext uri="{FF2B5EF4-FFF2-40B4-BE49-F238E27FC236}">
                <a16:creationId xmlns:a16="http://schemas.microsoft.com/office/drawing/2014/main" id="{B3D53A02-7BF7-B264-357A-DBD0624DD2B5}"/>
              </a:ext>
            </a:extLst>
          </p:cNvPr>
          <p:cNvGrpSpPr/>
          <p:nvPr/>
        </p:nvGrpSpPr>
        <p:grpSpPr>
          <a:xfrm>
            <a:off x="469901" y="1619324"/>
            <a:ext cx="2590799" cy="3539430"/>
            <a:chOff x="520701" y="1563098"/>
            <a:chExt cx="2590799" cy="3539430"/>
          </a:xfrm>
        </p:grpSpPr>
        <p:sp>
          <p:nvSpPr>
            <p:cNvPr id="5" name="TextBox 4">
              <a:extLst>
                <a:ext uri="{FF2B5EF4-FFF2-40B4-BE49-F238E27FC236}">
                  <a16:creationId xmlns:a16="http://schemas.microsoft.com/office/drawing/2014/main" id="{290C891C-9748-4697-F424-9A1EB679EB95}"/>
                </a:ext>
              </a:extLst>
            </p:cNvPr>
            <p:cNvSpPr txBox="1"/>
            <p:nvPr/>
          </p:nvSpPr>
          <p:spPr>
            <a:xfrm>
              <a:off x="520701" y="1563098"/>
              <a:ext cx="2590799" cy="3539430"/>
            </a:xfrm>
            <a:prstGeom prst="rect">
              <a:avLst/>
            </a:prstGeom>
            <a:solidFill>
              <a:schemeClr val="bg1">
                <a:alpha val="83000"/>
              </a:schemeClr>
            </a:solidFill>
            <a:ln w="28575">
              <a:noFill/>
            </a:ln>
            <a:effectLst/>
          </p:spPr>
          <p:txBody>
            <a:bodyPr wrap="square" lIns="91440" tIns="182880" bIns="91440" rtlCol="0">
              <a:spAutoFit/>
            </a:bodyPr>
            <a:lstStyle/>
            <a:p>
              <a:pPr algn="ctr">
                <a:defRPr/>
              </a:pPr>
              <a:r>
                <a:rPr kumimoji="0" lang="en-US" sz="2000" i="1" u="none" strike="noStrike" kern="1200" cap="none" spc="0" normalizeH="0" baseline="0" noProof="0" dirty="0">
                  <a:uLnTx/>
                  <a:uFillTx/>
                  <a:latin typeface="Aptos" panose="020B0004020202020204" pitchFamily="34" charset="0"/>
                </a:rPr>
                <a:t>Intro to Grad School</a:t>
              </a:r>
              <a:br>
                <a:rPr kumimoji="0" lang="en-US" sz="2000" i="1" u="none" strike="noStrike" kern="1200" cap="none" spc="0" normalizeH="0" baseline="0" noProof="0" dirty="0">
                  <a:uLnTx/>
                  <a:uFillTx/>
                  <a:latin typeface="Aptos" panose="020B0004020202020204" pitchFamily="34" charset="0"/>
                </a:rPr>
              </a:br>
              <a:r>
                <a:rPr kumimoji="0" lang="en-US" sz="2000" i="1" u="none" strike="noStrike" kern="1200" cap="none" spc="0" normalizeH="0" baseline="0" noProof="0" dirty="0">
                  <a:uLnTx/>
                  <a:uFillTx/>
                  <a:latin typeface="Aptos" panose="020B0004020202020204" pitchFamily="34" charset="0"/>
                </a:rPr>
                <a:t>Research and Writing</a:t>
              </a:r>
            </a:p>
            <a:p>
              <a:pPr>
                <a:defRPr/>
              </a:pPr>
              <a:endParaRPr kumimoji="0" lang="en-US" sz="2000" b="1" i="1" u="none" strike="noStrike" kern="1200" cap="none" spc="0" normalizeH="0" baseline="0" noProof="0" dirty="0">
                <a:uLnTx/>
                <a:uFillTx/>
                <a:latin typeface="Aptos" panose="020B0004020202020204" pitchFamily="34" charset="0"/>
              </a:endParaRPr>
            </a:p>
            <a:p>
              <a:pPr>
                <a:defRPr/>
              </a:pPr>
              <a:endParaRPr kumimoji="0" lang="en-US" sz="2000" b="1" i="1" u="none" strike="noStrike" kern="1200" cap="none" spc="0" normalizeH="0" baseline="0" noProof="0" dirty="0">
                <a:uLnTx/>
                <a:uFillTx/>
                <a:latin typeface="Aptos" panose="020B0004020202020204" pitchFamily="34" charset="0"/>
              </a:endParaRPr>
            </a:p>
            <a:p>
              <a:pPr>
                <a:defRPr/>
              </a:pPr>
              <a:endParaRPr lang="en-US" sz="2000" b="1" i="1" dirty="0">
                <a:latin typeface="Aptos" panose="020B0004020202020204" pitchFamily="34" charset="0"/>
              </a:endParaRPr>
            </a:p>
            <a:p>
              <a:pPr>
                <a:defRPr/>
              </a:pPr>
              <a:endParaRPr kumimoji="0" lang="en-US" sz="2000" b="1" i="1" u="none" strike="noStrike" kern="1200" cap="none" spc="0" normalizeH="0" baseline="0" noProof="0" dirty="0">
                <a:uLnTx/>
                <a:uFillTx/>
                <a:latin typeface="Aptos" panose="020B0004020202020204" pitchFamily="34" charset="0"/>
              </a:endParaRPr>
            </a:p>
            <a:p>
              <a:pPr>
                <a:defRPr/>
              </a:pPr>
              <a:endParaRPr lang="en-US" sz="2000" b="1" i="1" dirty="0">
                <a:latin typeface="Aptos" panose="020B0004020202020204" pitchFamily="34" charset="0"/>
              </a:endParaRPr>
            </a:p>
            <a:p>
              <a:pPr>
                <a:defRPr/>
              </a:pPr>
              <a:endParaRPr lang="en-US" sz="2000" dirty="0">
                <a:ln w="3175">
                  <a:noFill/>
                </a:ln>
                <a:latin typeface="Aptos" panose="020B0004020202020204" pitchFamily="34" charset="0"/>
              </a:endParaRPr>
            </a:p>
            <a:p>
              <a:pPr algn="ctr">
                <a:defRPr/>
              </a:pPr>
              <a:r>
                <a:rPr lang="en-US" sz="2000" b="1" dirty="0">
                  <a:ln w="3175">
                    <a:noFill/>
                  </a:ln>
                  <a:latin typeface="Aptos" panose="020B0004020202020204" pitchFamily="34" charset="0"/>
                </a:rPr>
                <a:t>George Lober, ctr</a:t>
              </a:r>
              <a:br>
                <a:rPr lang="en-US" sz="2000" dirty="0">
                  <a:ln w="3175">
                    <a:noFill/>
                  </a:ln>
                  <a:latin typeface="Aptos" panose="020B0004020202020204" pitchFamily="34" charset="0"/>
                </a:rPr>
              </a:br>
              <a:r>
                <a:rPr lang="en-US" sz="1600" dirty="0">
                  <a:ln w="3175">
                    <a:noFill/>
                  </a:ln>
                  <a:latin typeface="Aptos" panose="020B0004020202020204" pitchFamily="34" charset="0"/>
                </a:rPr>
                <a:t>Graduate Writing Center </a:t>
              </a:r>
            </a:p>
            <a:p>
              <a:pPr algn="ctr">
                <a:defRPr/>
              </a:pPr>
              <a:r>
                <a:rPr lang="en-US" sz="1600" dirty="0">
                  <a:ln w="3175">
                    <a:noFill/>
                  </a:ln>
                  <a:latin typeface="Aptos" panose="020B0004020202020204" pitchFamily="34" charset="0"/>
                </a:rPr>
                <a:t>Writing Coach</a:t>
              </a:r>
              <a:endParaRPr lang="en-US" sz="2000" dirty="0">
                <a:ln w="3175">
                  <a:noFill/>
                </a:ln>
                <a:latin typeface="Aptos" panose="020B0004020202020204" pitchFamily="34" charset="0"/>
              </a:endParaRPr>
            </a:p>
          </p:txBody>
        </p:sp>
        <p:pic>
          <p:nvPicPr>
            <p:cNvPr id="30" name="Picture 29">
              <a:extLst>
                <a:ext uri="{FF2B5EF4-FFF2-40B4-BE49-F238E27FC236}">
                  <a16:creationId xmlns:a16="http://schemas.microsoft.com/office/drawing/2014/main" id="{2A92CC78-E1EF-95E6-DBE8-DFC4EA8819C1}"/>
                </a:ext>
              </a:extLst>
            </p:cNvPr>
            <p:cNvPicPr>
              <a:picLocks noChangeAspect="1"/>
            </p:cNvPicPr>
            <p:nvPr/>
          </p:nvPicPr>
          <p:blipFill>
            <a:blip r:embed="rId7"/>
            <a:stretch>
              <a:fillRect/>
            </a:stretch>
          </p:blipFill>
          <p:spPr>
            <a:xfrm>
              <a:off x="1116789" y="2604938"/>
              <a:ext cx="1398622" cy="1433156"/>
            </a:xfrm>
            <a:prstGeom prst="rect">
              <a:avLst/>
            </a:prstGeom>
          </p:spPr>
        </p:pic>
      </p:grpSp>
      <p:sp>
        <p:nvSpPr>
          <p:cNvPr id="48" name="TextBox 47">
            <a:hlinkClick r:id="rId8"/>
            <a:extLst>
              <a:ext uri="{FF2B5EF4-FFF2-40B4-BE49-F238E27FC236}">
                <a16:creationId xmlns:a16="http://schemas.microsoft.com/office/drawing/2014/main" id="{18027208-F9DC-87B5-8010-A25351415CB2}"/>
              </a:ext>
            </a:extLst>
          </p:cNvPr>
          <p:cNvSpPr txBox="1"/>
          <p:nvPr/>
        </p:nvSpPr>
        <p:spPr>
          <a:xfrm>
            <a:off x="9143597" y="1652699"/>
            <a:ext cx="2590799" cy="3539430"/>
          </a:xfrm>
          <a:prstGeom prst="rect">
            <a:avLst/>
          </a:prstGeom>
          <a:solidFill>
            <a:schemeClr val="bg1">
              <a:alpha val="83000"/>
            </a:schemeClr>
          </a:solidFill>
          <a:ln w="28575">
            <a:noFill/>
          </a:ln>
          <a:effectLst/>
        </p:spPr>
        <p:txBody>
          <a:bodyPr wrap="square" lIns="91440" tIns="182880" bIns="91440" rtlCol="0">
            <a:spAutoFit/>
          </a:bodyPr>
          <a:lstStyle/>
          <a:p>
            <a:pPr algn="ctr">
              <a:defRPr/>
            </a:pPr>
            <a:r>
              <a:rPr kumimoji="0" lang="en-US" sz="2000" i="1" u="none" strike="noStrike" kern="1200" cap="none" spc="0" normalizeH="0" baseline="0" noProof="0" dirty="0">
                <a:uLnTx/>
                <a:uFillTx/>
                <a:latin typeface="Aptos" panose="020B0004020202020204" pitchFamily="34" charset="0"/>
              </a:rPr>
              <a:t>Using Human Subjects </a:t>
            </a:r>
            <a:r>
              <a:rPr lang="en-US" sz="2000" i="1" dirty="0">
                <a:latin typeface="Aptos" panose="020B0004020202020204" pitchFamily="34" charset="0"/>
              </a:rPr>
              <a:t>Data</a:t>
            </a:r>
            <a:endParaRPr kumimoji="0" lang="en-US" sz="2000" b="1" i="1" u="none" strike="noStrike" kern="1200" cap="none" spc="0" normalizeH="0" baseline="0" noProof="0" dirty="0">
              <a:uLnTx/>
              <a:uFillTx/>
              <a:latin typeface="Aptos" panose="020B0004020202020204" pitchFamily="34" charset="0"/>
            </a:endParaRPr>
          </a:p>
          <a:p>
            <a:pPr>
              <a:defRPr/>
            </a:pPr>
            <a:endParaRPr kumimoji="0" lang="en-US" sz="2000" b="1" i="1" u="none" strike="noStrike" kern="1200" cap="none" spc="0" normalizeH="0" baseline="0" noProof="0" dirty="0">
              <a:uLnTx/>
              <a:uFillTx/>
              <a:latin typeface="Aptos" panose="020B0004020202020204" pitchFamily="34" charset="0"/>
            </a:endParaRPr>
          </a:p>
          <a:p>
            <a:pPr>
              <a:defRPr/>
            </a:pPr>
            <a:endParaRPr kumimoji="0" lang="en-US" sz="2000" b="1" i="1" u="none" strike="noStrike" kern="1200" cap="none" spc="0" normalizeH="0" baseline="0" noProof="0" dirty="0">
              <a:uLnTx/>
              <a:uFillTx/>
              <a:latin typeface="Aptos" panose="020B0004020202020204" pitchFamily="34" charset="0"/>
            </a:endParaRPr>
          </a:p>
          <a:p>
            <a:pPr>
              <a:defRPr/>
            </a:pPr>
            <a:endParaRPr lang="en-US" sz="2000" b="1" i="1" dirty="0">
              <a:latin typeface="Aptos" panose="020B0004020202020204" pitchFamily="34" charset="0"/>
            </a:endParaRPr>
          </a:p>
          <a:p>
            <a:pPr>
              <a:defRPr/>
            </a:pPr>
            <a:endParaRPr kumimoji="0" lang="en-US" sz="2000" b="1" i="1" u="none" strike="noStrike" kern="1200" cap="none" spc="0" normalizeH="0" baseline="0" noProof="0" dirty="0">
              <a:uLnTx/>
              <a:uFillTx/>
              <a:latin typeface="Aptos" panose="020B0004020202020204" pitchFamily="34" charset="0"/>
            </a:endParaRPr>
          </a:p>
          <a:p>
            <a:pPr>
              <a:defRPr/>
            </a:pPr>
            <a:endParaRPr lang="en-US" sz="2000" b="1" i="1" dirty="0">
              <a:latin typeface="Aptos" panose="020B0004020202020204" pitchFamily="34" charset="0"/>
            </a:endParaRPr>
          </a:p>
          <a:p>
            <a:pPr>
              <a:defRPr/>
            </a:pPr>
            <a:endParaRPr lang="en-US" sz="2000" dirty="0">
              <a:ln w="3175">
                <a:noFill/>
              </a:ln>
              <a:latin typeface="Aptos" panose="020B0004020202020204" pitchFamily="34" charset="0"/>
            </a:endParaRPr>
          </a:p>
          <a:p>
            <a:pPr algn="ctr">
              <a:defRPr/>
            </a:pPr>
            <a:r>
              <a:rPr lang="en-US" sz="2000" b="1" dirty="0">
                <a:ln w="3175">
                  <a:noFill/>
                </a:ln>
                <a:latin typeface="Aptos" panose="020B0004020202020204" pitchFamily="34" charset="0"/>
              </a:rPr>
              <a:t>Bryan Hudgens</a:t>
            </a:r>
            <a:br>
              <a:rPr lang="en-US" sz="1600" dirty="0">
                <a:ln w="3175">
                  <a:noFill/>
                </a:ln>
                <a:latin typeface="Aptos" panose="020B0004020202020204" pitchFamily="34" charset="0"/>
              </a:rPr>
            </a:br>
            <a:r>
              <a:rPr lang="en-US" sz="1600" dirty="0">
                <a:ln w="3175">
                  <a:noFill/>
                </a:ln>
                <a:latin typeface="Aptos" panose="020B0004020202020204" pitchFamily="34" charset="0"/>
              </a:rPr>
              <a:t>Institutional Review Board</a:t>
            </a:r>
          </a:p>
          <a:p>
            <a:pPr algn="ctr">
              <a:defRPr/>
            </a:pPr>
            <a:r>
              <a:rPr lang="en-US" sz="1600" dirty="0">
                <a:ln w="3175">
                  <a:noFill/>
                </a:ln>
                <a:latin typeface="Aptos" panose="020B0004020202020204" pitchFamily="34" charset="0"/>
              </a:rPr>
              <a:t>Chair</a:t>
            </a:r>
            <a:endParaRPr lang="en-US" sz="2000" dirty="0">
              <a:ln w="3175">
                <a:noFill/>
              </a:ln>
              <a:latin typeface="Aptos" panose="020B0004020202020204" pitchFamily="34" charset="0"/>
            </a:endParaRPr>
          </a:p>
        </p:txBody>
      </p:sp>
      <p:pic>
        <p:nvPicPr>
          <p:cNvPr id="49" name="Picture 48">
            <a:extLst>
              <a:ext uri="{FF2B5EF4-FFF2-40B4-BE49-F238E27FC236}">
                <a16:creationId xmlns:a16="http://schemas.microsoft.com/office/drawing/2014/main" id="{6FB67D02-1967-3017-7886-BE0CF037DAE4}"/>
              </a:ext>
            </a:extLst>
          </p:cNvPr>
          <p:cNvPicPr>
            <a:picLocks noChangeAspect="1"/>
          </p:cNvPicPr>
          <p:nvPr/>
        </p:nvPicPr>
        <p:blipFill>
          <a:blip r:embed="rId9"/>
          <a:srcRect/>
          <a:stretch/>
        </p:blipFill>
        <p:spPr>
          <a:xfrm>
            <a:off x="9742028" y="2697814"/>
            <a:ext cx="1393936" cy="1381971"/>
          </a:xfrm>
          <a:prstGeom prst="rect">
            <a:avLst/>
          </a:prstGeom>
        </p:spPr>
      </p:pic>
      <p:grpSp>
        <p:nvGrpSpPr>
          <p:cNvPr id="50" name="Group 49">
            <a:extLst>
              <a:ext uri="{FF2B5EF4-FFF2-40B4-BE49-F238E27FC236}">
                <a16:creationId xmlns:a16="http://schemas.microsoft.com/office/drawing/2014/main" id="{748FD91A-1F46-632D-F910-41C653AE74A5}"/>
              </a:ext>
            </a:extLst>
          </p:cNvPr>
          <p:cNvGrpSpPr/>
          <p:nvPr/>
        </p:nvGrpSpPr>
        <p:grpSpPr>
          <a:xfrm>
            <a:off x="6260697" y="1639172"/>
            <a:ext cx="2590799" cy="3539430"/>
            <a:chOff x="520701" y="1563098"/>
            <a:chExt cx="2590799" cy="3539430"/>
          </a:xfrm>
        </p:grpSpPr>
        <p:sp>
          <p:nvSpPr>
            <p:cNvPr id="51" name="TextBox 50">
              <a:extLst>
                <a:ext uri="{FF2B5EF4-FFF2-40B4-BE49-F238E27FC236}">
                  <a16:creationId xmlns:a16="http://schemas.microsoft.com/office/drawing/2014/main" id="{FBF65FC7-4805-9AE7-96C3-4C1F3EB067A0}"/>
                </a:ext>
              </a:extLst>
            </p:cNvPr>
            <p:cNvSpPr txBox="1"/>
            <p:nvPr/>
          </p:nvSpPr>
          <p:spPr>
            <a:xfrm>
              <a:off x="520701" y="1563098"/>
              <a:ext cx="2590799" cy="3539430"/>
            </a:xfrm>
            <a:prstGeom prst="rect">
              <a:avLst/>
            </a:prstGeom>
            <a:solidFill>
              <a:schemeClr val="bg1">
                <a:alpha val="83000"/>
              </a:schemeClr>
            </a:solidFill>
            <a:ln w="28575">
              <a:noFill/>
            </a:ln>
            <a:effectLst/>
          </p:spPr>
          <p:txBody>
            <a:bodyPr wrap="square" lIns="91440" tIns="182880" bIns="91440" rtlCol="0">
              <a:spAutoFit/>
            </a:bodyPr>
            <a:lstStyle/>
            <a:p>
              <a:pPr algn="ctr">
                <a:defRPr/>
              </a:pPr>
              <a:r>
                <a:rPr kumimoji="0" lang="en-US" sz="2000" i="1" u="none" strike="noStrike" kern="1200" cap="none" spc="0" normalizeH="0" baseline="0" noProof="0" dirty="0">
                  <a:uLnTx/>
                  <a:uFillTx/>
                  <a:latin typeface="Aptos" panose="020B0004020202020204" pitchFamily="34" charset="0"/>
                </a:rPr>
                <a:t>The Writing Process</a:t>
              </a:r>
            </a:p>
            <a:p>
              <a:pPr algn="ctr">
                <a:defRPr/>
              </a:pPr>
              <a:endParaRPr kumimoji="0" lang="en-US" sz="2000" i="1" u="none" strike="noStrike" kern="1200" cap="none" spc="0" normalizeH="0" baseline="0" noProof="0" dirty="0">
                <a:uLnTx/>
                <a:uFillTx/>
                <a:latin typeface="Aptos" panose="020B0004020202020204" pitchFamily="34" charset="0"/>
              </a:endParaRPr>
            </a:p>
            <a:p>
              <a:pPr>
                <a:defRPr/>
              </a:pPr>
              <a:endParaRPr kumimoji="0" lang="en-US" sz="2000" b="1" i="1" u="none" strike="noStrike" kern="1200" cap="none" spc="0" normalizeH="0" baseline="0" noProof="0" dirty="0">
                <a:uLnTx/>
                <a:uFillTx/>
                <a:latin typeface="Aptos" panose="020B0004020202020204" pitchFamily="34" charset="0"/>
              </a:endParaRPr>
            </a:p>
            <a:p>
              <a:pPr>
                <a:defRPr/>
              </a:pPr>
              <a:endParaRPr kumimoji="0" lang="en-US" sz="2000" b="1" i="1" u="none" strike="noStrike" kern="1200" cap="none" spc="0" normalizeH="0" baseline="0" noProof="0" dirty="0">
                <a:uLnTx/>
                <a:uFillTx/>
                <a:latin typeface="Aptos" panose="020B0004020202020204" pitchFamily="34" charset="0"/>
              </a:endParaRPr>
            </a:p>
            <a:p>
              <a:pPr>
                <a:defRPr/>
              </a:pPr>
              <a:endParaRPr lang="en-US" sz="2000" b="1" i="1" dirty="0">
                <a:latin typeface="Aptos" panose="020B0004020202020204" pitchFamily="34" charset="0"/>
              </a:endParaRPr>
            </a:p>
            <a:p>
              <a:pPr>
                <a:defRPr/>
              </a:pPr>
              <a:endParaRPr kumimoji="0" lang="en-US" sz="2000" b="1" i="1" u="none" strike="noStrike" kern="1200" cap="none" spc="0" normalizeH="0" baseline="0" noProof="0" dirty="0">
                <a:uLnTx/>
                <a:uFillTx/>
                <a:latin typeface="Aptos" panose="020B0004020202020204" pitchFamily="34" charset="0"/>
              </a:endParaRPr>
            </a:p>
            <a:p>
              <a:pPr>
                <a:defRPr/>
              </a:pPr>
              <a:endParaRPr lang="en-US" sz="2000" b="1" i="1" dirty="0">
                <a:latin typeface="Aptos" panose="020B0004020202020204" pitchFamily="34" charset="0"/>
              </a:endParaRPr>
            </a:p>
            <a:p>
              <a:pPr>
                <a:defRPr/>
              </a:pPr>
              <a:endParaRPr lang="en-US" sz="2000" dirty="0">
                <a:ln w="3175">
                  <a:noFill/>
                </a:ln>
                <a:latin typeface="Aptos" panose="020B0004020202020204" pitchFamily="34" charset="0"/>
              </a:endParaRPr>
            </a:p>
            <a:p>
              <a:pPr algn="ctr">
                <a:defRPr/>
              </a:pPr>
              <a:r>
                <a:rPr lang="en-US" sz="2000" b="1" dirty="0">
                  <a:ln w="3175">
                    <a:noFill/>
                  </a:ln>
                  <a:latin typeface="Aptos" panose="020B0004020202020204" pitchFamily="34" charset="0"/>
                </a:rPr>
                <a:t>Dr. Kate Egerton, ctr</a:t>
              </a:r>
              <a:br>
                <a:rPr lang="en-US" sz="2000" dirty="0">
                  <a:ln w="3175">
                    <a:noFill/>
                  </a:ln>
                  <a:latin typeface="Aptos" panose="020B0004020202020204" pitchFamily="34" charset="0"/>
                </a:rPr>
              </a:br>
              <a:r>
                <a:rPr lang="en-US" sz="1600" dirty="0">
                  <a:ln w="3175">
                    <a:noFill/>
                  </a:ln>
                  <a:latin typeface="Aptos" panose="020B0004020202020204" pitchFamily="34" charset="0"/>
                </a:rPr>
                <a:t>Graduate Writing Center Senior Writing Coach</a:t>
              </a:r>
              <a:endParaRPr lang="en-US" sz="2000" dirty="0">
                <a:ln w="3175">
                  <a:noFill/>
                </a:ln>
                <a:latin typeface="Aptos" panose="020B0004020202020204" pitchFamily="34" charset="0"/>
              </a:endParaRPr>
            </a:p>
          </p:txBody>
        </p:sp>
        <p:pic>
          <p:nvPicPr>
            <p:cNvPr id="52" name="Picture 51">
              <a:extLst>
                <a:ext uri="{FF2B5EF4-FFF2-40B4-BE49-F238E27FC236}">
                  <a16:creationId xmlns:a16="http://schemas.microsoft.com/office/drawing/2014/main" id="{B5CC1CE0-720A-F540-93D1-EB0F641CE209}"/>
                </a:ext>
              </a:extLst>
            </p:cNvPr>
            <p:cNvPicPr>
              <a:picLocks noChangeAspect="1"/>
            </p:cNvPicPr>
            <p:nvPr/>
          </p:nvPicPr>
          <p:blipFill>
            <a:blip r:embed="rId10"/>
            <a:srcRect/>
            <a:stretch/>
          </p:blipFill>
          <p:spPr>
            <a:xfrm>
              <a:off x="1116789" y="2613754"/>
              <a:ext cx="1398622" cy="1415523"/>
            </a:xfrm>
            <a:prstGeom prst="rect">
              <a:avLst/>
            </a:prstGeom>
          </p:spPr>
        </p:pic>
      </p:grpSp>
      <p:sp>
        <p:nvSpPr>
          <p:cNvPr id="4" name="Action Button: Video 3">
            <a:hlinkClick r:id="rId8" highlightClick="1"/>
            <a:extLst>
              <a:ext uri="{FF2B5EF4-FFF2-40B4-BE49-F238E27FC236}">
                <a16:creationId xmlns:a16="http://schemas.microsoft.com/office/drawing/2014/main" id="{A371AB1F-A52D-F168-F489-6A2F2B22E9D8}"/>
              </a:ext>
            </a:extLst>
          </p:cNvPr>
          <p:cNvSpPr/>
          <p:nvPr/>
        </p:nvSpPr>
        <p:spPr>
          <a:xfrm>
            <a:off x="9749637" y="2675497"/>
            <a:ext cx="1386327" cy="1429854"/>
          </a:xfrm>
          <a:prstGeom prst="actionButtonMovi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online</a:t>
            </a:r>
          </a:p>
        </p:txBody>
      </p:sp>
    </p:spTree>
    <p:extLst>
      <p:ext uri="{BB962C8B-B14F-4D97-AF65-F5344CB8AC3E}">
        <p14:creationId xmlns:p14="http://schemas.microsoft.com/office/powerpoint/2010/main" val="248375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EBEBE"/>
        </a:solidFill>
        <a:effectLst/>
      </p:bgPr>
    </p:bg>
    <p:spTree>
      <p:nvGrpSpPr>
        <p:cNvPr id="1" name=""/>
        <p:cNvGrpSpPr/>
        <p:nvPr/>
      </p:nvGrpSpPr>
      <p:grpSpPr>
        <a:xfrm>
          <a:off x="0" y="0"/>
          <a:ext cx="0" cy="0"/>
          <a:chOff x="0" y="0"/>
          <a:chExt cx="0" cy="0"/>
        </a:xfrm>
      </p:grpSpPr>
      <p:sp>
        <p:nvSpPr>
          <p:cNvPr id="2" name="TextBox 2"/>
          <p:cNvSpPr txBox="1"/>
          <p:nvPr/>
        </p:nvSpPr>
        <p:spPr>
          <a:xfrm>
            <a:off x="1887389" y="2730075"/>
            <a:ext cx="8417222" cy="985013"/>
          </a:xfrm>
          <a:prstGeom prst="rect">
            <a:avLst/>
          </a:prstGeom>
        </p:spPr>
        <p:txBody>
          <a:bodyPr lIns="0" tIns="0" rIns="0" bIns="0" rtlCol="0" anchor="t">
            <a:spAutoFit/>
          </a:bodyPr>
          <a:lstStyle/>
          <a:p>
            <a:pPr algn="ctr" defTabSz="609630">
              <a:lnSpc>
                <a:spcPts val="7627"/>
              </a:lnSpc>
            </a:pPr>
            <a:r>
              <a:rPr lang="en-US" sz="6934" b="1" spc="-69" dirty="0">
                <a:solidFill>
                  <a:srgbClr val="100F0D"/>
                </a:solidFill>
                <a:latin typeface="DM Sans Bold"/>
                <a:ea typeface="DM Sans Bold"/>
                <a:cs typeface="DM Sans Bold"/>
                <a:sym typeface="DM Sans Bold"/>
              </a:rPr>
              <a:t>Learn more online</a:t>
            </a:r>
          </a:p>
        </p:txBody>
      </p:sp>
      <p:grpSp>
        <p:nvGrpSpPr>
          <p:cNvPr id="3" name="Group 3"/>
          <p:cNvGrpSpPr/>
          <p:nvPr/>
        </p:nvGrpSpPr>
        <p:grpSpPr>
          <a:xfrm>
            <a:off x="3151417" y="3930474"/>
            <a:ext cx="5889167" cy="812034"/>
            <a:chOff x="0" y="0"/>
            <a:chExt cx="21001538" cy="2895818"/>
          </a:xfrm>
        </p:grpSpPr>
        <p:sp>
          <p:nvSpPr>
            <p:cNvPr id="4" name="Freeform 4"/>
            <p:cNvSpPr/>
            <p:nvPr/>
          </p:nvSpPr>
          <p:spPr>
            <a:xfrm>
              <a:off x="0" y="0"/>
              <a:ext cx="21001538" cy="2994878"/>
            </a:xfrm>
            <a:custGeom>
              <a:avLst/>
              <a:gdLst/>
              <a:ahLst/>
              <a:cxnLst/>
              <a:rect l="l" t="t" r="r" b="b"/>
              <a:pathLst>
                <a:path w="21001538" h="2994878">
                  <a:moveTo>
                    <a:pt x="20379238" y="2424648"/>
                  </a:moveTo>
                  <a:cubicBezTo>
                    <a:pt x="20379238" y="2418298"/>
                    <a:pt x="20380508" y="2413218"/>
                    <a:pt x="20380508" y="2405598"/>
                  </a:cubicBezTo>
                  <a:lnTo>
                    <a:pt x="20380508" y="490220"/>
                  </a:lnTo>
                  <a:cubicBezTo>
                    <a:pt x="20380508" y="220980"/>
                    <a:pt x="20170958" y="0"/>
                    <a:pt x="19914419" y="0"/>
                  </a:cubicBezTo>
                  <a:lnTo>
                    <a:pt x="467360" y="0"/>
                  </a:lnTo>
                  <a:cubicBezTo>
                    <a:pt x="210820" y="0"/>
                    <a:pt x="0" y="220980"/>
                    <a:pt x="0" y="490220"/>
                  </a:cubicBezTo>
                  <a:lnTo>
                    <a:pt x="0" y="2405598"/>
                  </a:lnTo>
                  <a:cubicBezTo>
                    <a:pt x="0" y="2674838"/>
                    <a:pt x="209550" y="2895818"/>
                    <a:pt x="466090" y="2895818"/>
                  </a:cubicBezTo>
                  <a:lnTo>
                    <a:pt x="19913147" y="2895818"/>
                  </a:lnTo>
                  <a:cubicBezTo>
                    <a:pt x="20026178" y="2895818"/>
                    <a:pt x="20130317" y="2852638"/>
                    <a:pt x="20210328" y="2782788"/>
                  </a:cubicBezTo>
                  <a:cubicBezTo>
                    <a:pt x="20341138" y="2853908"/>
                    <a:pt x="20653558" y="2994878"/>
                    <a:pt x="21000267" y="2787868"/>
                  </a:cubicBezTo>
                  <a:cubicBezTo>
                    <a:pt x="21001538" y="2787868"/>
                    <a:pt x="20689119" y="2789138"/>
                    <a:pt x="20379238" y="2424648"/>
                  </a:cubicBezTo>
                  <a:close/>
                </a:path>
              </a:pathLst>
            </a:custGeom>
            <a:solidFill>
              <a:srgbClr val="6C5C76"/>
            </a:solidFill>
          </p:spPr>
          <p:txBody>
            <a:bodyPr/>
            <a:lstStyle/>
            <a:p>
              <a:pPr defTabSz="609630"/>
              <a:endParaRPr lang="en-US" sz="1200">
                <a:solidFill>
                  <a:prstClr val="black"/>
                </a:solidFill>
                <a:latin typeface="Calibri"/>
              </a:endParaRPr>
            </a:p>
          </p:txBody>
        </p:sp>
      </p:grpSp>
      <p:sp>
        <p:nvSpPr>
          <p:cNvPr id="5" name="TextBox 5"/>
          <p:cNvSpPr txBox="1"/>
          <p:nvPr/>
        </p:nvSpPr>
        <p:spPr>
          <a:xfrm>
            <a:off x="3151416" y="4011281"/>
            <a:ext cx="5744412" cy="562077"/>
          </a:xfrm>
          <a:prstGeom prst="rect">
            <a:avLst/>
          </a:prstGeom>
        </p:spPr>
        <p:txBody>
          <a:bodyPr lIns="0" tIns="0" rIns="0" bIns="0" rtlCol="0" anchor="t">
            <a:spAutoFit/>
          </a:bodyPr>
          <a:lstStyle/>
          <a:p>
            <a:pPr algn="ctr" defTabSz="609630">
              <a:lnSpc>
                <a:spcPts val="4573"/>
              </a:lnSpc>
              <a:spcBef>
                <a:spcPct val="0"/>
              </a:spcBef>
            </a:pPr>
            <a:r>
              <a:rPr lang="en-US" sz="3266" b="1" u="sng" spc="-32" dirty="0">
                <a:solidFill>
                  <a:srgbClr val="F4F7F9"/>
                </a:solidFill>
                <a:latin typeface="DM Sans Bold"/>
                <a:ea typeface="DM Sans Bold"/>
                <a:cs typeface="DM Sans Bold"/>
                <a:sym typeface="DM Sans Bold"/>
                <a:hlinkClick r:id="rId2" tooltip="http://nps.edu/web/gwc/quick-clips-and-tips#plagprevention">
                  <a:extLst>
                    <a:ext uri="{A12FA001-AC4F-418D-AE19-62706E023703}">
                      <ahyp:hlinkClr xmlns:ahyp="http://schemas.microsoft.com/office/drawing/2018/hyperlinkcolor" val="tx"/>
                    </a:ext>
                  </a:extLst>
                </a:hlinkClick>
              </a:rPr>
              <a:t>nps.edu/</a:t>
            </a:r>
            <a:r>
              <a:rPr lang="en-US" sz="3266" b="1" u="sng" spc="-32" dirty="0" err="1">
                <a:solidFill>
                  <a:srgbClr val="F4F7F9"/>
                </a:solidFill>
                <a:latin typeface="DM Sans Bold"/>
                <a:ea typeface="DM Sans Bold"/>
                <a:cs typeface="DM Sans Bold"/>
                <a:sym typeface="DM Sans Bold"/>
                <a:hlinkClick r:id="rId2" tooltip="http://nps.edu/web/gwc/quick-clips-and-tips#plagprevention">
                  <a:extLst>
                    <a:ext uri="{A12FA001-AC4F-418D-AE19-62706E023703}">
                      <ahyp:hlinkClr xmlns:ahyp="http://schemas.microsoft.com/office/drawing/2018/hyperlinkcolor" val="tx"/>
                    </a:ext>
                  </a:extLst>
                </a:hlinkClick>
              </a:rPr>
              <a:t>gwc</a:t>
            </a:r>
            <a:endParaRPr lang="en-US" sz="3266" b="1" u="sng" spc="-32" dirty="0">
              <a:solidFill>
                <a:srgbClr val="F4F7F9"/>
              </a:solidFill>
              <a:latin typeface="DM Sans Bold"/>
              <a:ea typeface="DM Sans Bold"/>
              <a:cs typeface="DM Sans Bold"/>
              <a:sym typeface="DM Sans Bold"/>
              <a:hlinkClick r:id="rId2" tooltip="http://nps.edu/web/gwc/quick-clips-and-tips#plagprevention">
                <a:extLst>
                  <a:ext uri="{A12FA001-AC4F-418D-AE19-62706E023703}">
                    <ahyp:hlinkClr xmlns:ahyp="http://schemas.microsoft.com/office/drawing/2018/hyperlinkcolor" val="tx"/>
                  </a:ext>
                </a:extLst>
              </a:hlinkClick>
            </a:endParaRPr>
          </a:p>
        </p:txBody>
      </p:sp>
      <p:grpSp>
        <p:nvGrpSpPr>
          <p:cNvPr id="6" name="Group 6"/>
          <p:cNvGrpSpPr/>
          <p:nvPr/>
        </p:nvGrpSpPr>
        <p:grpSpPr>
          <a:xfrm>
            <a:off x="-360208" y="-10632"/>
            <a:ext cx="12933606" cy="1238463"/>
            <a:chOff x="0" y="0"/>
            <a:chExt cx="25606444" cy="2451956"/>
          </a:xfrm>
        </p:grpSpPr>
        <p:sp>
          <p:nvSpPr>
            <p:cNvPr id="7" name="Freeform 7"/>
            <p:cNvSpPr/>
            <p:nvPr/>
          </p:nvSpPr>
          <p:spPr>
            <a:xfrm>
              <a:off x="0" y="0"/>
              <a:ext cx="25606445" cy="2451956"/>
            </a:xfrm>
            <a:custGeom>
              <a:avLst/>
              <a:gdLst/>
              <a:ahLst/>
              <a:cxnLst/>
              <a:rect l="l" t="t" r="r" b="b"/>
              <a:pathLst>
                <a:path w="25606445" h="2451956">
                  <a:moveTo>
                    <a:pt x="25301645" y="0"/>
                  </a:moveTo>
                  <a:lnTo>
                    <a:pt x="304800" y="0"/>
                  </a:lnTo>
                  <a:cubicBezTo>
                    <a:pt x="135890" y="0"/>
                    <a:pt x="0" y="135890"/>
                    <a:pt x="0" y="304800"/>
                  </a:cubicBezTo>
                  <a:lnTo>
                    <a:pt x="0" y="2147156"/>
                  </a:lnTo>
                  <a:cubicBezTo>
                    <a:pt x="0" y="2316066"/>
                    <a:pt x="135890" y="2451956"/>
                    <a:pt x="304800" y="2451956"/>
                  </a:cubicBezTo>
                  <a:lnTo>
                    <a:pt x="25301645" y="2451956"/>
                  </a:lnTo>
                  <a:cubicBezTo>
                    <a:pt x="25470554" y="2451956"/>
                    <a:pt x="25606445" y="2316066"/>
                    <a:pt x="25606445" y="2147156"/>
                  </a:cubicBezTo>
                  <a:lnTo>
                    <a:pt x="25606445" y="304800"/>
                  </a:lnTo>
                  <a:cubicBezTo>
                    <a:pt x="25606445" y="135890"/>
                    <a:pt x="25470554" y="0"/>
                    <a:pt x="25301645" y="0"/>
                  </a:cubicBezTo>
                  <a:close/>
                </a:path>
              </a:pathLst>
            </a:custGeom>
            <a:solidFill>
              <a:srgbClr val="F4F7F9"/>
            </a:solidFill>
          </p:spPr>
          <p:txBody>
            <a:bodyPr/>
            <a:lstStyle/>
            <a:p>
              <a:pPr defTabSz="609630"/>
              <a:endParaRPr lang="en-US" sz="1200">
                <a:solidFill>
                  <a:prstClr val="black"/>
                </a:solidFill>
                <a:latin typeface="Calibri"/>
              </a:endParaRPr>
            </a:p>
          </p:txBody>
        </p:sp>
      </p:grpSp>
      <p:sp>
        <p:nvSpPr>
          <p:cNvPr id="8" name="Freeform 8"/>
          <p:cNvSpPr/>
          <p:nvPr/>
        </p:nvSpPr>
        <p:spPr>
          <a:xfrm>
            <a:off x="10495766" y="56937"/>
            <a:ext cx="1427904" cy="1137240"/>
          </a:xfrm>
          <a:custGeom>
            <a:avLst/>
            <a:gdLst/>
            <a:ahLst/>
            <a:cxnLst/>
            <a:rect l="l" t="t" r="r" b="b"/>
            <a:pathLst>
              <a:path w="2141856" h="1705860">
                <a:moveTo>
                  <a:pt x="0" y="0"/>
                </a:moveTo>
                <a:lnTo>
                  <a:pt x="2141856" y="0"/>
                </a:lnTo>
                <a:lnTo>
                  <a:pt x="2141856" y="1705860"/>
                </a:lnTo>
                <a:lnTo>
                  <a:pt x="0" y="1705860"/>
                </a:lnTo>
                <a:lnTo>
                  <a:pt x="0" y="0"/>
                </a:lnTo>
                <a:close/>
              </a:path>
            </a:pathLst>
          </a:custGeom>
          <a:blipFill>
            <a:blip r:embed="rId3"/>
            <a:stretch>
              <a:fillRect l="-117380" t="-215"/>
            </a:stretch>
          </a:blipFill>
        </p:spPr>
        <p:txBody>
          <a:bodyPr/>
          <a:lstStyle/>
          <a:p>
            <a:pPr defTabSz="609630"/>
            <a:endParaRPr lang="en-US" sz="1200">
              <a:solidFill>
                <a:prstClr val="black"/>
              </a:solidFill>
              <a:latin typeface="Calibri"/>
            </a:endParaRPr>
          </a:p>
        </p:txBody>
      </p:sp>
      <p:sp>
        <p:nvSpPr>
          <p:cNvPr id="9" name="Freeform 9"/>
          <p:cNvSpPr/>
          <p:nvPr/>
        </p:nvSpPr>
        <p:spPr>
          <a:xfrm>
            <a:off x="8895829" y="56937"/>
            <a:ext cx="1644387" cy="1137240"/>
          </a:xfrm>
          <a:custGeom>
            <a:avLst/>
            <a:gdLst/>
            <a:ahLst/>
            <a:cxnLst/>
            <a:rect l="l" t="t" r="r" b="b"/>
            <a:pathLst>
              <a:path w="2466581" h="1705860">
                <a:moveTo>
                  <a:pt x="0" y="0"/>
                </a:moveTo>
                <a:lnTo>
                  <a:pt x="2466581" y="0"/>
                </a:lnTo>
                <a:lnTo>
                  <a:pt x="2466581" y="1705860"/>
                </a:lnTo>
                <a:lnTo>
                  <a:pt x="0" y="170586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370342" y="304695"/>
            <a:ext cx="7806321" cy="602088"/>
          </a:xfrm>
          <a:prstGeom prst="rect">
            <a:avLst/>
          </a:prstGeom>
        </p:spPr>
        <p:txBody>
          <a:bodyPr lIns="0" tIns="0" rIns="0" bIns="0" rtlCol="0" anchor="t">
            <a:spAutoFit/>
          </a:bodyPr>
          <a:lstStyle/>
          <a:p>
            <a:pPr defTabSz="609630">
              <a:lnSpc>
                <a:spcPts val="2426"/>
              </a:lnSpc>
            </a:pPr>
            <a:r>
              <a:rPr lang="en-US" sz="1733" i="1" dirty="0">
                <a:solidFill>
                  <a:srgbClr val="100F0D"/>
                </a:solidFill>
                <a:latin typeface="DM Sans Italics"/>
                <a:ea typeface="DM Sans Italics"/>
                <a:cs typeface="DM Sans Italics"/>
                <a:sym typeface="DM Sans Italics"/>
              </a:rPr>
              <a:t>Foundations of Academic Writing</a:t>
            </a:r>
          </a:p>
          <a:p>
            <a:pPr defTabSz="609630">
              <a:lnSpc>
                <a:spcPts val="2426"/>
              </a:lnSpc>
              <a:spcBef>
                <a:spcPct val="0"/>
              </a:spcBef>
            </a:pPr>
            <a:r>
              <a:rPr lang="en-US" sz="1733" dirty="0">
                <a:solidFill>
                  <a:srgbClr val="100F0D"/>
                </a:solidFill>
                <a:latin typeface="DM Sans"/>
                <a:ea typeface="DM Sans"/>
                <a:cs typeface="DM Sans"/>
                <a:sym typeface="DM Sans"/>
              </a:rPr>
              <a:t>January 2025</a:t>
            </a:r>
          </a:p>
        </p:txBody>
      </p:sp>
      <p:sp>
        <p:nvSpPr>
          <p:cNvPr id="11" name="TextBox 11"/>
          <p:cNvSpPr txBox="1"/>
          <p:nvPr/>
        </p:nvSpPr>
        <p:spPr>
          <a:xfrm>
            <a:off x="4243191" y="4841514"/>
            <a:ext cx="3705619" cy="379335"/>
          </a:xfrm>
          <a:prstGeom prst="rect">
            <a:avLst/>
          </a:prstGeom>
        </p:spPr>
        <p:txBody>
          <a:bodyPr lIns="0" tIns="0" rIns="0" bIns="0" rtlCol="0" anchor="t">
            <a:spAutoFit/>
          </a:bodyPr>
          <a:lstStyle/>
          <a:p>
            <a:pPr algn="ctr" defTabSz="609630">
              <a:lnSpc>
                <a:spcPts val="3103"/>
              </a:lnSpc>
            </a:pPr>
            <a:r>
              <a:rPr lang="en-US" sz="2216">
                <a:solidFill>
                  <a:srgbClr val="100F0D"/>
                </a:solidFill>
                <a:latin typeface="DM Sans"/>
                <a:ea typeface="DM Sans"/>
                <a:cs typeface="DM Sans"/>
                <a:sym typeface="DM Sans"/>
              </a:rPr>
              <a:t>writingcenter@nps.edu</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B05C3DC-0714-E210-83C8-14FF41B9E7A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E708ACA-3313-E6DE-509E-19DB9AA20E2D}"/>
              </a:ext>
            </a:extLst>
          </p:cNvPr>
          <p:cNvPicPr>
            <a:picLocks noChangeAspect="1"/>
          </p:cNvPicPr>
          <p:nvPr/>
        </p:nvPicPr>
        <p:blipFill rotWithShape="1">
          <a:blip r:embed="rId3">
            <a:alphaModFix amt="76000"/>
          </a:blip>
          <a:srcRect l="-92" t="58" r="92" b="-9316"/>
          <a:stretch/>
        </p:blipFill>
        <p:spPr>
          <a:xfrm>
            <a:off x="-4998719" y="-3877723"/>
            <a:ext cx="19171920" cy="11764218"/>
          </a:xfrm>
          <a:prstGeom prst="rect">
            <a:avLst/>
          </a:prstGeom>
        </p:spPr>
      </p:pic>
      <p:pic>
        <p:nvPicPr>
          <p:cNvPr id="16" name="Picture 15">
            <a:extLst>
              <a:ext uri="{FF2B5EF4-FFF2-40B4-BE49-F238E27FC236}">
                <a16:creationId xmlns:a16="http://schemas.microsoft.com/office/drawing/2014/main" id="{114E6BF4-FE77-38BD-743C-358D1FCF5196}"/>
              </a:ext>
            </a:extLst>
          </p:cNvPr>
          <p:cNvPicPr>
            <a:picLocks noChangeAspect="1"/>
          </p:cNvPicPr>
          <p:nvPr/>
        </p:nvPicPr>
        <p:blipFill>
          <a:blip r:embed="rId4"/>
          <a:stretch>
            <a:fillRect/>
          </a:stretch>
        </p:blipFill>
        <p:spPr>
          <a:xfrm>
            <a:off x="156755" y="226614"/>
            <a:ext cx="1397725" cy="960936"/>
          </a:xfrm>
          <a:prstGeom prst="rect">
            <a:avLst/>
          </a:prstGeom>
        </p:spPr>
      </p:pic>
      <p:pic>
        <p:nvPicPr>
          <p:cNvPr id="24" name="Picture 23" descr="A feather pen and a sword&#10;&#10;Description automatically generated">
            <a:extLst>
              <a:ext uri="{FF2B5EF4-FFF2-40B4-BE49-F238E27FC236}">
                <a16:creationId xmlns:a16="http://schemas.microsoft.com/office/drawing/2014/main" id="{3DD623DB-6639-49CE-F3E7-E9D18235A66A}"/>
              </a:ext>
            </a:extLst>
          </p:cNvPr>
          <p:cNvPicPr>
            <a:picLocks noChangeAspect="1"/>
          </p:cNvPicPr>
          <p:nvPr/>
        </p:nvPicPr>
        <p:blipFill>
          <a:blip r:embed="rId5"/>
          <a:stretch>
            <a:fillRect/>
          </a:stretch>
        </p:blipFill>
        <p:spPr>
          <a:xfrm>
            <a:off x="1404745" y="64767"/>
            <a:ext cx="1729048" cy="1195790"/>
          </a:xfrm>
          <a:prstGeom prst="rect">
            <a:avLst/>
          </a:prstGeom>
        </p:spPr>
      </p:pic>
      <p:pic>
        <p:nvPicPr>
          <p:cNvPr id="2" name="Picture 2" descr="5 Minute Timer – 123Timer">
            <a:extLst>
              <a:ext uri="{FF2B5EF4-FFF2-40B4-BE49-F238E27FC236}">
                <a16:creationId xmlns:a16="http://schemas.microsoft.com/office/drawing/2014/main" id="{D02459F0-B214-A1E8-5AB3-9526D508854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778" b="96000" l="4000" r="95556">
                        <a14:foregroundMark x1="20444" y1="16000" x2="20444" y2="16000"/>
                        <a14:foregroundMark x1="20444" y1="16000" x2="30667" y2="10222"/>
                        <a14:foregroundMark x1="34222" y1="8444" x2="55111" y2="8889"/>
                        <a14:foregroundMark x1="55111" y1="8889" x2="69778" y2="8444"/>
                        <a14:foregroundMark x1="69778" y1="11556" x2="86222" y2="24444"/>
                        <a14:foregroundMark x1="86222" y1="24444" x2="95556" y2="42667"/>
                        <a14:foregroundMark x1="95556" y1="42667" x2="95111" y2="55111"/>
                        <a14:foregroundMark x1="17333" y1="19556" x2="4889" y2="42222"/>
                        <a14:foregroundMark x1="4889" y1="42222" x2="4444" y2="57333"/>
                        <a14:foregroundMark x1="4000" y1="58667" x2="12889" y2="74222"/>
                        <a14:foregroundMark x1="12889" y1="74222" x2="46222" y2="95556"/>
                        <a14:foregroundMark x1="47111" y1="96000" x2="70667" y2="90667"/>
                        <a14:foregroundMark x1="70667" y1="90667" x2="81778" y2="80000"/>
                        <a14:backgroundMark x1="15111" y1="5333" x2="11111" y2="12444"/>
                        <a14:backgroundMark x1="15111" y1="5333" x2="21778" y2="4889"/>
                        <a14:backgroundMark x1="8444" y1="10222" x2="3111" y2="16889"/>
                        <a14:backgroundMark x1="87556" y1="10222" x2="91111" y2="11111"/>
                      </a14:backgroundRemoval>
                    </a14:imgEffect>
                  </a14:imgLayer>
                </a14:imgProps>
              </a:ext>
              <a:ext uri="{28A0092B-C50C-407E-A947-70E740481C1C}">
                <a14:useLocalDpi xmlns:a14="http://schemas.microsoft.com/office/drawing/2010/main" val="0"/>
              </a:ext>
            </a:extLst>
          </a:blip>
          <a:srcRect/>
          <a:stretch>
            <a:fillRect/>
          </a:stretch>
        </p:blipFill>
        <p:spPr bwMode="auto">
          <a:xfrm>
            <a:off x="4509197" y="1499138"/>
            <a:ext cx="3389499" cy="3389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609A28-AE30-FB7A-9EAC-6EB6D181C09A}"/>
              </a:ext>
            </a:extLst>
          </p:cNvPr>
          <p:cNvSpPr txBox="1"/>
          <p:nvPr/>
        </p:nvSpPr>
        <p:spPr>
          <a:xfrm>
            <a:off x="1161535" y="5364894"/>
            <a:ext cx="10084825" cy="1200329"/>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chemeClr val="tx1"/>
                  </a:solidFill>
                </a:ln>
                <a:solidFill>
                  <a:srgbClr val="FFD459"/>
                </a:solidFill>
                <a:uLnTx/>
                <a:uFillTx/>
                <a:latin typeface="Aptos" panose="020B0004020202020204" pitchFamily="34" charset="0"/>
              </a:rPr>
              <a:t>Foundations of Academic Writing</a:t>
            </a:r>
            <a:endParaRPr kumimoji="0" lang="en-US" sz="400" b="1" i="0" u="none" strike="noStrike" kern="1200" cap="none" spc="0" normalizeH="0" baseline="0" noProof="0" dirty="0">
              <a:ln w="12700">
                <a:solidFill>
                  <a:schemeClr val="tx1"/>
                </a:solidFill>
              </a:ln>
              <a:solidFill>
                <a:srgbClr val="FFD459"/>
              </a:solidFill>
              <a:uLnTx/>
              <a:uFillTx/>
              <a:latin typeface="Aptos" panose="020B00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chemeClr val="tx1"/>
                  </a:solidFill>
                </a:ln>
                <a:solidFill>
                  <a:srgbClr val="FFD459"/>
                </a:solidFill>
                <a:uLnTx/>
                <a:uFillTx/>
                <a:latin typeface="Aptos" panose="020B0004020202020204" pitchFamily="34" charset="0"/>
              </a:rPr>
              <a:t>JANUARY 2025</a:t>
            </a:r>
            <a:endParaRPr kumimoji="0" lang="en-US" sz="1600" b="1" i="0" u="none" strike="noStrike" kern="1200" cap="none" spc="0" normalizeH="0" baseline="0" noProof="0" dirty="0">
              <a:ln w="12700">
                <a:solidFill>
                  <a:schemeClr val="tx1"/>
                </a:solidFill>
              </a:ln>
              <a:solidFill>
                <a:srgbClr val="FFD459"/>
              </a:solidFill>
              <a:uLnTx/>
              <a:uFillTx/>
              <a:latin typeface="Aptos" panose="020B0004020202020204" pitchFamily="34" charset="0"/>
            </a:endParaRPr>
          </a:p>
        </p:txBody>
      </p:sp>
    </p:spTree>
    <p:extLst>
      <p:ext uri="{BB962C8B-B14F-4D97-AF65-F5344CB8AC3E}">
        <p14:creationId xmlns:p14="http://schemas.microsoft.com/office/powerpoint/2010/main" val="603484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57400"/>
            <a:ext cx="7772400" cy="960494"/>
          </a:xfrm>
        </p:spPr>
        <p:txBody>
          <a:bodyPr>
            <a:normAutofit/>
          </a:bodyPr>
          <a:lstStyle/>
          <a:p>
            <a:pPr algn="l">
              <a:lnSpc>
                <a:spcPts val="4400"/>
              </a:lnSpc>
              <a:spcBef>
                <a:spcPts val="0"/>
              </a:spcBef>
            </a:pPr>
            <a:r>
              <a:rPr lang="en-US" sz="6000" b="1" dirty="0">
                <a:latin typeface="MS Reference Sans Serif" panose="020B0604030504040204" pitchFamily="34" charset="0"/>
              </a:rPr>
              <a:t>The Writing Process</a:t>
            </a:r>
          </a:p>
        </p:txBody>
      </p:sp>
      <p:sp>
        <p:nvSpPr>
          <p:cNvPr id="3" name="Subtitle 2"/>
          <p:cNvSpPr>
            <a:spLocks noGrp="1"/>
          </p:cNvSpPr>
          <p:nvPr>
            <p:ph type="subTitle" idx="1"/>
          </p:nvPr>
        </p:nvSpPr>
        <p:spPr>
          <a:xfrm>
            <a:off x="942976" y="3019426"/>
            <a:ext cx="4014507" cy="447675"/>
          </a:xfrm>
        </p:spPr>
        <p:txBody>
          <a:bodyPr>
            <a:noAutofit/>
          </a:bodyPr>
          <a:lstStyle/>
          <a:p>
            <a:pPr algn="l"/>
            <a:r>
              <a:rPr lang="en-US" dirty="0">
                <a:solidFill>
                  <a:schemeClr val="tx1"/>
                </a:solidFill>
                <a:latin typeface="Microsoft Sans Serif" panose="020B0604020202020204" pitchFamily="34" charset="0"/>
                <a:cs typeface="Microsoft Sans Serif" panose="020B0604020202020204" pitchFamily="34" charset="0"/>
              </a:rPr>
              <a:t>Kate Egerton, PhD</a:t>
            </a:r>
            <a:br>
              <a:rPr lang="en-US" dirty="0">
                <a:solidFill>
                  <a:schemeClr val="tx1"/>
                </a:solidFill>
                <a:latin typeface="Microsoft Sans Serif" panose="020B0604020202020204" pitchFamily="34" charset="0"/>
                <a:cs typeface="Microsoft Sans Serif" panose="020B0604020202020204" pitchFamily="34" charset="0"/>
              </a:rPr>
            </a:br>
            <a:r>
              <a:rPr lang="en-US" sz="2400" dirty="0">
                <a:solidFill>
                  <a:schemeClr val="tx1"/>
                </a:solidFill>
                <a:latin typeface="Microsoft Sans Serif" panose="020B0604020202020204" pitchFamily="34" charset="0"/>
                <a:cs typeface="Microsoft Sans Serif" panose="020B0604020202020204" pitchFamily="34" charset="0"/>
              </a:rPr>
              <a:t>(contractor)</a:t>
            </a:r>
            <a:endParaRPr lang="en-US" dirty="0">
              <a:solidFill>
                <a:schemeClr val="tx1"/>
              </a:solidFill>
              <a:latin typeface="Microsoft Sans Serif" panose="020B0604020202020204" pitchFamily="34" charset="0"/>
              <a:cs typeface="Microsoft Sans Serif"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3012" y="4495800"/>
            <a:ext cx="1292637" cy="91585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4286250"/>
            <a:ext cx="1813100" cy="1253628"/>
          </a:xfrm>
          <a:prstGeom prst="rect">
            <a:avLst/>
          </a:prstGeom>
        </p:spPr>
      </p:pic>
      <p:sp>
        <p:nvSpPr>
          <p:cNvPr id="9" name="Subtitle 2"/>
          <p:cNvSpPr txBox="1">
            <a:spLocks/>
          </p:cNvSpPr>
          <p:nvPr/>
        </p:nvSpPr>
        <p:spPr>
          <a:xfrm>
            <a:off x="7848600" y="5555133"/>
            <a:ext cx="5579123" cy="44618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srgbClr val="E5E8E7"/>
                </a:solidFill>
                <a:effectLst>
                  <a:outerShdw blurRad="50800" dist="38100" dir="2700000" algn="tl" rotWithShape="0">
                    <a:prstClr val="black">
                      <a:alpha val="40000"/>
                    </a:prstClr>
                  </a:outerShdw>
                </a:effectLst>
                <a:uLnTx/>
                <a:uFillTx/>
                <a:latin typeface="Trajan Pro" pitchFamily="18" charset="0"/>
                <a:ea typeface="+mn-ea"/>
                <a:cs typeface="+mn-cs"/>
              </a:rPr>
              <a:t>Graduate Writing Center</a:t>
            </a:r>
          </a:p>
        </p:txBody>
      </p:sp>
      <p:sp>
        <p:nvSpPr>
          <p:cNvPr id="10" name="Subtitle 2"/>
          <p:cNvSpPr txBox="1">
            <a:spLocks/>
          </p:cNvSpPr>
          <p:nvPr/>
        </p:nvSpPr>
        <p:spPr>
          <a:xfrm>
            <a:off x="7863210" y="5906991"/>
            <a:ext cx="5202562" cy="44618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E5E8E7"/>
                </a:solidFill>
                <a:effectLst>
                  <a:outerShdw blurRad="38100" dist="38100" dir="2700000" algn="tl">
                    <a:srgbClr val="000000">
                      <a:alpha val="43137"/>
                    </a:srgbClr>
                  </a:outerShdw>
                </a:effectLst>
                <a:uLnTx/>
                <a:uFillTx/>
                <a:latin typeface="Trajan Pro" pitchFamily="18" charset="0"/>
                <a:ea typeface="+mn-ea"/>
                <a:cs typeface="+mn-cs"/>
              </a:rPr>
              <a:t>Naval Postgraduate School</a:t>
            </a:r>
          </a:p>
        </p:txBody>
      </p:sp>
      <p:sp>
        <p:nvSpPr>
          <p:cNvPr id="18" name="Subtitle 2"/>
          <p:cNvSpPr txBox="1">
            <a:spLocks/>
          </p:cNvSpPr>
          <p:nvPr/>
        </p:nvSpPr>
        <p:spPr>
          <a:xfrm>
            <a:off x="6207057" y="3047191"/>
            <a:ext cx="4841942" cy="372285"/>
          </a:xfrm>
          <a:prstGeom prst="rect">
            <a:avLst/>
          </a:prstGeom>
        </p:spPr>
        <p:txBody>
          <a:bodyPr vert="horz" lIns="91440" tIns="45720" rIns="91440" bIns="45720" rtlCol="0">
            <a:noAutofit/>
          </a:bodyPr>
          <a:lstStyle>
            <a:lvl1pPr indent="0">
              <a:spcBef>
                <a:spcPct val="20000"/>
              </a:spcBef>
              <a:buFont typeface="Arial" pitchFamily="34" charset="0"/>
              <a:buNone/>
              <a:defRPr sz="2800">
                <a:solidFill>
                  <a:schemeClr val="bg2"/>
                </a:solidFill>
                <a:latin typeface="Minion Pro" pitchFamily="18" charset="0"/>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srgbClr val="E5E8E7">
                    <a:lumMod val="90000"/>
                  </a:srgbClr>
                </a:solidFill>
                <a:effectLst/>
                <a:uLnTx/>
                <a:uFillTx/>
                <a:latin typeface="Microsoft Sans Serif" panose="020B0604020202020204" pitchFamily="34" charset="0"/>
                <a:ea typeface="+mn-ea"/>
                <a:cs typeface="Microsoft Sans Serif" panose="020B0604020202020204" pitchFamily="34" charset="0"/>
              </a:rPr>
              <a:t>January 10, 2025</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E5E8E7">
                  <a:lumMod val="90000"/>
                </a:srgbClr>
              </a:solidFill>
              <a:effectLst/>
              <a:uLnTx/>
              <a:uFillTx/>
              <a:latin typeface="Microsoft Sans Serif" panose="020B0604020202020204" pitchFamily="34" charset="0"/>
              <a:ea typeface="+mn-ea"/>
              <a:cs typeface="Microsoft Sans Serif" panose="020B0604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srgbClr val="E5E8E7">
                    <a:lumMod val="90000"/>
                  </a:srgbClr>
                </a:solidFill>
                <a:effectLst/>
                <a:uLnTx/>
                <a:uFillTx/>
                <a:latin typeface="Trajan Pro"/>
                <a:ea typeface="+mn-ea"/>
                <a:cs typeface="+mn-cs"/>
              </a:rPr>
              <a:t> </a:t>
            </a:r>
          </a:p>
        </p:txBody>
      </p:sp>
      <p:cxnSp>
        <p:nvCxnSpPr>
          <p:cNvPr id="26" name="Straight Connector 25"/>
          <p:cNvCxnSpPr>
            <a:cxnSpLocks/>
          </p:cNvCxnSpPr>
          <p:nvPr/>
        </p:nvCxnSpPr>
        <p:spPr>
          <a:xfrm flipV="1">
            <a:off x="1026474" y="3017894"/>
            <a:ext cx="10022526" cy="2565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0" y="0"/>
            <a:ext cx="37147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Rectangle 33"/>
          <p:cNvSpPr/>
          <p:nvPr/>
        </p:nvSpPr>
        <p:spPr>
          <a:xfrm rot="5400000">
            <a:off x="6931272" y="2288928"/>
            <a:ext cx="158253" cy="807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1174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3500" y="294704"/>
            <a:ext cx="6019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Learning Tools</a:t>
            </a:r>
          </a:p>
        </p:txBody>
      </p:sp>
      <p:sp>
        <p:nvSpPr>
          <p:cNvPr id="4" name="TextBox 3"/>
          <p:cNvSpPr txBox="1"/>
          <p:nvPr/>
        </p:nvSpPr>
        <p:spPr>
          <a:xfrm>
            <a:off x="1333500" y="4724400"/>
            <a:ext cx="10287000" cy="198515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kumimoji="0" lang="en-US" sz="3600" b="0" i="0" u="none" strike="noStrike" kern="1200" cap="none" spc="0" normalizeH="0" baseline="0" noProof="0" dirty="0">
                <a:ln>
                  <a:noFill/>
                </a:ln>
                <a:solidFill>
                  <a:prstClr val="white"/>
                </a:solidFill>
                <a:effectLst/>
                <a:uLnTx/>
                <a:uFillTx/>
                <a:latin typeface="Trajan Pro"/>
                <a:ea typeface="+mn-ea"/>
                <a:cs typeface="+mn-cs"/>
              </a:rPr>
              <a:t> </a:t>
            </a: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Each learner is </a:t>
            </a:r>
            <a:r>
              <a:rPr kumimoji="0" lang="en-US" sz="36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different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You are probably not the </a:t>
            </a:r>
            <a:r>
              <a:rPr kumimoji="0" lang="en-US" sz="36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same student</a:t>
            </a:r>
            <a:br>
              <a:rPr kumimoji="0" lang="en-US" sz="36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b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you were before</a:t>
            </a:r>
          </a:p>
        </p:txBody>
      </p:sp>
      <p:pic>
        <p:nvPicPr>
          <p:cNvPr id="5" name="Picture 4">
            <a:extLst>
              <a:ext uri="{FF2B5EF4-FFF2-40B4-BE49-F238E27FC236}">
                <a16:creationId xmlns:a16="http://schemas.microsoft.com/office/drawing/2014/main" id="{737D1015-5BAA-410C-8134-CC13046DBDC5}"/>
              </a:ext>
            </a:extLst>
          </p:cNvPr>
          <p:cNvPicPr>
            <a:picLocks noChangeAspect="1"/>
          </p:cNvPicPr>
          <p:nvPr/>
        </p:nvPicPr>
        <p:blipFill>
          <a:blip r:embed="rId3"/>
          <a:stretch>
            <a:fillRect/>
          </a:stretch>
        </p:blipFill>
        <p:spPr>
          <a:xfrm>
            <a:off x="1333500" y="1219200"/>
            <a:ext cx="8610600" cy="3239763"/>
          </a:xfrm>
          <a:prstGeom prst="rect">
            <a:avLst/>
          </a:prstGeom>
        </p:spPr>
      </p:pic>
    </p:spTree>
    <p:extLst>
      <p:ext uri="{BB962C8B-B14F-4D97-AF65-F5344CB8AC3E}">
        <p14:creationId xmlns:p14="http://schemas.microsoft.com/office/powerpoint/2010/main" val="113947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143000"/>
            <a:ext cx="10363200" cy="34932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Expert writers:</a:t>
            </a:r>
          </a:p>
          <a:p>
            <a:pPr marL="571500" marR="0" lvl="0" indent="-571500" algn="l" defTabSz="9144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kumimoji="0" lang="en-US" sz="44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Embrace the </a:t>
            </a:r>
            <a:r>
              <a:rPr kumimoji="0" lang="en-US" sz="44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writing</a:t>
            </a:r>
            <a:r>
              <a:rPr kumimoji="0" lang="en-US" sz="44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a:t>
            </a:r>
            <a:r>
              <a:rPr kumimoji="0" lang="en-US" sz="44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process</a:t>
            </a:r>
            <a:endParaRPr kumimoji="0" lang="en-US" sz="44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endParaRPr>
          </a:p>
          <a:p>
            <a:pPr marL="457200" marR="0" lvl="0" indent="-457200" algn="l" defTabSz="9144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kumimoji="0" lang="en-US" sz="44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Practice</a:t>
            </a:r>
            <a:r>
              <a:rPr kumimoji="0" lang="en-US" sz="44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writing early and often</a:t>
            </a:r>
          </a:p>
          <a:p>
            <a:pPr marL="457200" marR="0" lvl="0" indent="-457200" algn="l" defTabSz="9144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kumimoji="0" lang="en-US" sz="44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Write to </a:t>
            </a:r>
            <a:r>
              <a:rPr kumimoji="0" lang="en-US" sz="44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learn</a:t>
            </a:r>
            <a:r>
              <a:rPr kumimoji="0" lang="en-US" sz="44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before writing to </a:t>
            </a:r>
            <a:r>
              <a:rPr kumimoji="0" lang="en-US" sz="44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explain</a:t>
            </a:r>
            <a:r>
              <a:rPr kumimoji="0" lang="en-US" sz="44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a:t>
            </a:r>
          </a:p>
        </p:txBody>
      </p:sp>
    </p:spTree>
    <p:extLst>
      <p:ext uri="{BB962C8B-B14F-4D97-AF65-F5344CB8AC3E}">
        <p14:creationId xmlns:p14="http://schemas.microsoft.com/office/powerpoint/2010/main" val="79848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C9DA72-EB6D-484D-A076-785BEF5E5DC8}"/>
              </a:ext>
            </a:extLst>
          </p:cNvPr>
          <p:cNvPicPr>
            <a:picLocks noChangeAspect="1"/>
          </p:cNvPicPr>
          <p:nvPr/>
        </p:nvPicPr>
        <p:blipFill>
          <a:blip r:embed="rId3"/>
          <a:stretch>
            <a:fillRect/>
          </a:stretch>
        </p:blipFill>
        <p:spPr>
          <a:xfrm>
            <a:off x="2857500" y="0"/>
            <a:ext cx="6477000" cy="6858000"/>
          </a:xfrm>
          <a:prstGeom prst="rect">
            <a:avLst/>
          </a:prstGeom>
        </p:spPr>
      </p:pic>
    </p:spTree>
    <p:extLst>
      <p:ext uri="{BB962C8B-B14F-4D97-AF65-F5344CB8AC3E}">
        <p14:creationId xmlns:p14="http://schemas.microsoft.com/office/powerpoint/2010/main" val="1553275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B192F-016C-4494-9624-53AD671228B8}"/>
              </a:ext>
            </a:extLst>
          </p:cNvPr>
          <p:cNvPicPr>
            <a:picLocks noChangeAspect="1"/>
          </p:cNvPicPr>
          <p:nvPr/>
        </p:nvPicPr>
        <p:blipFill>
          <a:blip r:embed="rId3"/>
          <a:stretch>
            <a:fillRect/>
          </a:stretch>
        </p:blipFill>
        <p:spPr>
          <a:xfrm>
            <a:off x="0" y="0"/>
            <a:ext cx="3905250" cy="3276600"/>
          </a:xfrm>
          <a:prstGeom prst="rect">
            <a:avLst/>
          </a:prstGeom>
        </p:spPr>
      </p:pic>
      <p:pic>
        <p:nvPicPr>
          <p:cNvPr id="7" name="Picture 6">
            <a:extLst>
              <a:ext uri="{FF2B5EF4-FFF2-40B4-BE49-F238E27FC236}">
                <a16:creationId xmlns:a16="http://schemas.microsoft.com/office/drawing/2014/main" id="{30725D24-B25E-4AB5-B568-F3964B2A6CAA}"/>
              </a:ext>
            </a:extLst>
          </p:cNvPr>
          <p:cNvPicPr>
            <a:picLocks noChangeAspect="1"/>
          </p:cNvPicPr>
          <p:nvPr/>
        </p:nvPicPr>
        <p:blipFill>
          <a:blip r:embed="rId4"/>
          <a:stretch>
            <a:fillRect/>
          </a:stretch>
        </p:blipFill>
        <p:spPr>
          <a:xfrm>
            <a:off x="3743325" y="0"/>
            <a:ext cx="5476875" cy="2781300"/>
          </a:xfrm>
          <a:prstGeom prst="rect">
            <a:avLst/>
          </a:prstGeom>
        </p:spPr>
      </p:pic>
      <p:pic>
        <p:nvPicPr>
          <p:cNvPr id="4" name="Picture 3">
            <a:extLst>
              <a:ext uri="{FF2B5EF4-FFF2-40B4-BE49-F238E27FC236}">
                <a16:creationId xmlns:a16="http://schemas.microsoft.com/office/drawing/2014/main" id="{297ABDF9-E9CB-46A1-A1BA-8E75FCB164AB}"/>
              </a:ext>
            </a:extLst>
          </p:cNvPr>
          <p:cNvPicPr>
            <a:picLocks noChangeAspect="1"/>
          </p:cNvPicPr>
          <p:nvPr/>
        </p:nvPicPr>
        <p:blipFill>
          <a:blip r:embed="rId5"/>
          <a:stretch>
            <a:fillRect/>
          </a:stretch>
        </p:blipFill>
        <p:spPr>
          <a:xfrm>
            <a:off x="2989112" y="2297430"/>
            <a:ext cx="4886325" cy="3314700"/>
          </a:xfrm>
          <a:prstGeom prst="rect">
            <a:avLst/>
          </a:prstGeom>
        </p:spPr>
      </p:pic>
      <p:pic>
        <p:nvPicPr>
          <p:cNvPr id="6" name="Picture 5">
            <a:extLst>
              <a:ext uri="{FF2B5EF4-FFF2-40B4-BE49-F238E27FC236}">
                <a16:creationId xmlns:a16="http://schemas.microsoft.com/office/drawing/2014/main" id="{06164E6B-D001-402F-8C8B-1FB520F3B9CB}"/>
              </a:ext>
            </a:extLst>
          </p:cNvPr>
          <p:cNvPicPr>
            <a:picLocks noChangeAspect="1"/>
          </p:cNvPicPr>
          <p:nvPr/>
        </p:nvPicPr>
        <p:blipFill>
          <a:blip r:embed="rId6"/>
          <a:stretch>
            <a:fillRect/>
          </a:stretch>
        </p:blipFill>
        <p:spPr>
          <a:xfrm>
            <a:off x="7467600" y="-20320"/>
            <a:ext cx="4829175" cy="3676650"/>
          </a:xfrm>
          <a:prstGeom prst="rect">
            <a:avLst/>
          </a:prstGeom>
        </p:spPr>
      </p:pic>
      <p:pic>
        <p:nvPicPr>
          <p:cNvPr id="8" name="Picture 7">
            <a:extLst>
              <a:ext uri="{FF2B5EF4-FFF2-40B4-BE49-F238E27FC236}">
                <a16:creationId xmlns:a16="http://schemas.microsoft.com/office/drawing/2014/main" id="{1E816028-3EE8-4EB5-871B-90AA802A6CCB}"/>
              </a:ext>
            </a:extLst>
          </p:cNvPr>
          <p:cNvPicPr>
            <a:picLocks noChangeAspect="1"/>
          </p:cNvPicPr>
          <p:nvPr/>
        </p:nvPicPr>
        <p:blipFill>
          <a:blip r:embed="rId7"/>
          <a:stretch>
            <a:fillRect/>
          </a:stretch>
        </p:blipFill>
        <p:spPr>
          <a:xfrm>
            <a:off x="-5448" y="3216910"/>
            <a:ext cx="3058695" cy="2438400"/>
          </a:xfrm>
          <a:prstGeom prst="rect">
            <a:avLst/>
          </a:prstGeom>
        </p:spPr>
      </p:pic>
      <p:pic>
        <p:nvPicPr>
          <p:cNvPr id="9" name="Picture 8">
            <a:extLst>
              <a:ext uri="{FF2B5EF4-FFF2-40B4-BE49-F238E27FC236}">
                <a16:creationId xmlns:a16="http://schemas.microsoft.com/office/drawing/2014/main" id="{2172DA14-8C43-44A6-B460-01505CF14DE1}"/>
              </a:ext>
            </a:extLst>
          </p:cNvPr>
          <p:cNvPicPr>
            <a:picLocks noChangeAspect="1"/>
          </p:cNvPicPr>
          <p:nvPr/>
        </p:nvPicPr>
        <p:blipFill>
          <a:blip r:embed="rId8"/>
          <a:stretch>
            <a:fillRect/>
          </a:stretch>
        </p:blipFill>
        <p:spPr>
          <a:xfrm>
            <a:off x="-5448" y="5543413"/>
            <a:ext cx="7790467" cy="1778274"/>
          </a:xfrm>
          <a:prstGeom prst="rect">
            <a:avLst/>
          </a:prstGeom>
        </p:spPr>
      </p:pic>
      <p:pic>
        <p:nvPicPr>
          <p:cNvPr id="10" name="Picture 9">
            <a:extLst>
              <a:ext uri="{FF2B5EF4-FFF2-40B4-BE49-F238E27FC236}">
                <a16:creationId xmlns:a16="http://schemas.microsoft.com/office/drawing/2014/main" id="{E1E4E7F5-5AA8-4FE4-B7A8-DF22F8EBBACC}"/>
              </a:ext>
            </a:extLst>
          </p:cNvPr>
          <p:cNvPicPr>
            <a:picLocks noChangeAspect="1"/>
          </p:cNvPicPr>
          <p:nvPr/>
        </p:nvPicPr>
        <p:blipFill>
          <a:blip r:embed="rId9"/>
          <a:stretch>
            <a:fillRect/>
          </a:stretch>
        </p:blipFill>
        <p:spPr>
          <a:xfrm>
            <a:off x="7769779" y="3656330"/>
            <a:ext cx="4581525" cy="3505200"/>
          </a:xfrm>
          <a:prstGeom prst="rect">
            <a:avLst/>
          </a:prstGeom>
        </p:spPr>
      </p:pic>
    </p:spTree>
    <p:extLst>
      <p:ext uri="{BB962C8B-B14F-4D97-AF65-F5344CB8AC3E}">
        <p14:creationId xmlns:p14="http://schemas.microsoft.com/office/powerpoint/2010/main" val="31067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84373" y="5025202"/>
            <a:ext cx="51632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5. Finalize</a:t>
            </a:r>
            <a:endPar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endParaRPr>
          </a:p>
        </p:txBody>
      </p:sp>
      <p:sp>
        <p:nvSpPr>
          <p:cNvPr id="13" name="TextBox 12"/>
          <p:cNvSpPr txBox="1"/>
          <p:nvPr/>
        </p:nvSpPr>
        <p:spPr>
          <a:xfrm>
            <a:off x="2412718" y="1931535"/>
            <a:ext cx="51632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4477B">
                    <a:lumMod val="40000"/>
                    <a:lumOff val="60000"/>
                  </a:srgbClr>
                </a:solidFill>
                <a:effectLst/>
                <a:uLnTx/>
                <a:uFillTx/>
                <a:latin typeface="Microsoft Sans Serif" panose="020B0604020202020204" pitchFamily="34" charset="0"/>
                <a:ea typeface="+mn-ea"/>
                <a:cs typeface="Microsoft Sans Serif" panose="020B0604020202020204" pitchFamily="34" charset="0"/>
              </a:rPr>
              <a:t>2. Draft</a:t>
            </a:r>
          </a:p>
        </p:txBody>
      </p:sp>
      <p:sp>
        <p:nvSpPr>
          <p:cNvPr id="16" name="TextBox 15"/>
          <p:cNvSpPr txBox="1"/>
          <p:nvPr/>
        </p:nvSpPr>
        <p:spPr>
          <a:xfrm>
            <a:off x="2412718" y="977393"/>
            <a:ext cx="42443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1. Invent</a:t>
            </a:r>
          </a:p>
        </p:txBody>
      </p:sp>
      <p:sp>
        <p:nvSpPr>
          <p:cNvPr id="17" name="TextBox 16"/>
          <p:cNvSpPr txBox="1"/>
          <p:nvPr/>
        </p:nvSpPr>
        <p:spPr>
          <a:xfrm>
            <a:off x="2406683" y="2948681"/>
            <a:ext cx="31863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uLnTx/>
                <a:uFillTx/>
                <a:latin typeface="Microsoft Sans Serif" panose="020B0604020202020204" pitchFamily="34" charset="0"/>
                <a:ea typeface="+mn-ea"/>
                <a:cs typeface="Microsoft Sans Serif" panose="020B0604020202020204" pitchFamily="34" charset="0"/>
              </a:rPr>
              <a:t>3. Revise</a:t>
            </a:r>
          </a:p>
        </p:txBody>
      </p:sp>
      <p:sp>
        <p:nvSpPr>
          <p:cNvPr id="18" name="TextBox 17"/>
          <p:cNvSpPr txBox="1"/>
          <p:nvPr/>
        </p:nvSpPr>
        <p:spPr>
          <a:xfrm>
            <a:off x="2442878" y="4015386"/>
            <a:ext cx="24460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C3324"/>
                </a:solidFill>
                <a:effectLst/>
                <a:uLnTx/>
                <a:uFillTx/>
                <a:latin typeface="Microsoft Sans Serif" panose="020B0604020202020204" pitchFamily="34" charset="0"/>
                <a:ea typeface="+mn-ea"/>
                <a:cs typeface="Microsoft Sans Serif" panose="020B0604020202020204" pitchFamily="34" charset="0"/>
              </a:rPr>
              <a:t>4. Edit</a:t>
            </a:r>
          </a:p>
        </p:txBody>
      </p:sp>
      <p:sp>
        <p:nvSpPr>
          <p:cNvPr id="4" name="Right Brace 3"/>
          <p:cNvSpPr/>
          <p:nvPr/>
        </p:nvSpPr>
        <p:spPr>
          <a:xfrm>
            <a:off x="6054221" y="914400"/>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6692759" y="1498313"/>
            <a:ext cx="3657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Writing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learn</a:t>
            </a:r>
          </a:p>
        </p:txBody>
      </p:sp>
      <p:sp>
        <p:nvSpPr>
          <p:cNvPr id="12" name="Right Brace 11"/>
          <p:cNvSpPr/>
          <p:nvPr/>
        </p:nvSpPr>
        <p:spPr>
          <a:xfrm>
            <a:off x="6070392" y="2971800"/>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6705600" y="3555713"/>
            <a:ext cx="36319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Writing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explain</a:t>
            </a:r>
          </a:p>
        </p:txBody>
      </p:sp>
      <p:sp>
        <p:nvSpPr>
          <p:cNvPr id="8" name="Right Brace 7"/>
          <p:cNvSpPr/>
          <p:nvPr/>
        </p:nvSpPr>
        <p:spPr>
          <a:xfrm>
            <a:off x="6070318" y="4953000"/>
            <a:ext cx="598812" cy="91440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669130" y="5093624"/>
            <a:ext cx="40760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Ready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deliver </a:t>
            </a:r>
          </a:p>
        </p:txBody>
      </p:sp>
      <p:sp>
        <p:nvSpPr>
          <p:cNvPr id="2" name="TextBox 1"/>
          <p:cNvSpPr txBox="1"/>
          <p:nvPr/>
        </p:nvSpPr>
        <p:spPr>
          <a:xfrm>
            <a:off x="1828800" y="-762000"/>
            <a:ext cx="8610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 would use numbers on this first slide. Then you can go without. But it helps ground them. Heck, they’re used to numbering paragraphs. It’s in their comfort zone. </a:t>
            </a:r>
          </a:p>
        </p:txBody>
      </p:sp>
    </p:spTree>
    <p:extLst>
      <p:ext uri="{BB962C8B-B14F-4D97-AF65-F5344CB8AC3E}">
        <p14:creationId xmlns:p14="http://schemas.microsoft.com/office/powerpoint/2010/main" val="252400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1752600"/>
            <a:ext cx="9372600" cy="381642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kumimoji="0" lang="en-US" sz="44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Start</a:t>
            </a:r>
            <a:r>
              <a:rPr kumimoji="0" lang="en-US" sz="44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before you are really ready</a:t>
            </a:r>
          </a:p>
          <a:p>
            <a:pPr marL="571500" marR="0" lvl="0" indent="-571500" algn="l" defTabSz="9144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kumimoji="0" lang="en-US" sz="44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Stop</a:t>
            </a:r>
            <a:r>
              <a:rPr kumimoji="0" lang="en-US" sz="44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before you are really done</a:t>
            </a:r>
          </a:p>
          <a:p>
            <a:pPr marL="571500" marR="0" lvl="0" indent="-571500" algn="l" defTabSz="9144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kumimoji="0" lang="en-US" sz="44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Repeat</a:t>
            </a:r>
            <a:br>
              <a:rPr kumimoji="0" lang="en-US" sz="4400" b="1" i="1"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br>
            <a:br>
              <a:rPr kumimoji="0" lang="en-US" sz="4000" b="0"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br>
            <a:r>
              <a:rPr kumimoji="0" lang="en-US" sz="4000" b="0"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a:t>
            </a:r>
            <a:r>
              <a:rPr kumimoji="0" lang="en-US" sz="40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—Robert </a:t>
            </a:r>
            <a:r>
              <a:rPr kumimoji="0" lang="en-US" sz="4000" b="1" i="0" u="none" strike="noStrike" kern="1200" cap="none" spc="0" normalizeH="0" baseline="0" noProof="0" dirty="0" err="1">
                <a:ln>
                  <a:noFill/>
                </a:ln>
                <a:solidFill>
                  <a:prstClr val="white"/>
                </a:solidFill>
                <a:effectLst/>
                <a:uLnTx/>
                <a:uFillTx/>
                <a:latin typeface="Microsoft Sans Serif" panose="020B0604020202020204" pitchFamily="34" charset="0"/>
                <a:ea typeface="+mn-ea"/>
                <a:cs typeface="Microsoft Sans Serif" panose="020B0604020202020204" pitchFamily="34" charset="0"/>
              </a:rPr>
              <a:t>Boice</a:t>
            </a:r>
            <a:endParaRPr kumimoji="0" lang="en-US" sz="40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endParaRPr>
          </a:p>
        </p:txBody>
      </p:sp>
    </p:spTree>
    <p:extLst>
      <p:ext uri="{BB962C8B-B14F-4D97-AF65-F5344CB8AC3E}">
        <p14:creationId xmlns:p14="http://schemas.microsoft.com/office/powerpoint/2010/main" val="328555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14855" y="5072827"/>
            <a:ext cx="51632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Finalize</a:t>
            </a:r>
            <a:endPar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endParaRPr>
          </a:p>
        </p:txBody>
      </p:sp>
      <p:sp>
        <p:nvSpPr>
          <p:cNvPr id="13" name="TextBox 12"/>
          <p:cNvSpPr txBox="1"/>
          <p:nvPr/>
        </p:nvSpPr>
        <p:spPr>
          <a:xfrm>
            <a:off x="2743200" y="1979160"/>
            <a:ext cx="51632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4477B">
                    <a:lumMod val="40000"/>
                    <a:lumOff val="60000"/>
                  </a:srgbClr>
                </a:solidFill>
                <a:effectLst/>
                <a:uLnTx/>
                <a:uFillTx/>
                <a:latin typeface="Microsoft Sans Serif" panose="020B0604020202020204" pitchFamily="34" charset="0"/>
                <a:ea typeface="+mn-ea"/>
                <a:cs typeface="Microsoft Sans Serif" panose="020B0604020202020204" pitchFamily="34" charset="0"/>
              </a:rPr>
              <a:t>Draft</a:t>
            </a:r>
          </a:p>
        </p:txBody>
      </p:sp>
      <p:sp>
        <p:nvSpPr>
          <p:cNvPr id="16" name="TextBox 15"/>
          <p:cNvSpPr txBox="1"/>
          <p:nvPr/>
        </p:nvSpPr>
        <p:spPr>
          <a:xfrm>
            <a:off x="1874200" y="458450"/>
            <a:ext cx="424434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Invent</a:t>
            </a:r>
          </a:p>
        </p:txBody>
      </p:sp>
      <p:sp>
        <p:nvSpPr>
          <p:cNvPr id="17" name="TextBox 16"/>
          <p:cNvSpPr txBox="1"/>
          <p:nvPr/>
        </p:nvSpPr>
        <p:spPr>
          <a:xfrm>
            <a:off x="2737165" y="2996306"/>
            <a:ext cx="31863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uLnTx/>
                <a:uFillTx/>
                <a:latin typeface="Microsoft Sans Serif" panose="020B0604020202020204" pitchFamily="34" charset="0"/>
                <a:ea typeface="+mn-ea"/>
                <a:cs typeface="Microsoft Sans Serif" panose="020B0604020202020204" pitchFamily="34" charset="0"/>
              </a:rPr>
              <a:t>Revise</a:t>
            </a:r>
          </a:p>
        </p:txBody>
      </p:sp>
      <p:sp>
        <p:nvSpPr>
          <p:cNvPr id="18" name="TextBox 17"/>
          <p:cNvSpPr txBox="1"/>
          <p:nvPr/>
        </p:nvSpPr>
        <p:spPr>
          <a:xfrm>
            <a:off x="2773360" y="4063011"/>
            <a:ext cx="24460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C3324"/>
                </a:solidFill>
                <a:effectLst/>
                <a:uLnTx/>
                <a:uFillTx/>
                <a:latin typeface="Microsoft Sans Serif" panose="020B0604020202020204" pitchFamily="34" charset="0"/>
                <a:ea typeface="+mn-ea"/>
                <a:cs typeface="Microsoft Sans Serif" panose="020B0604020202020204" pitchFamily="34" charset="0"/>
              </a:rPr>
              <a:t>Edit</a:t>
            </a:r>
          </a:p>
        </p:txBody>
      </p:sp>
      <p:sp>
        <p:nvSpPr>
          <p:cNvPr id="4" name="Right Brace 3"/>
          <p:cNvSpPr/>
          <p:nvPr/>
        </p:nvSpPr>
        <p:spPr>
          <a:xfrm>
            <a:off x="5419543" y="10316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p:cNvSpPr txBox="1"/>
          <p:nvPr/>
        </p:nvSpPr>
        <p:spPr>
          <a:xfrm>
            <a:off x="6451318" y="1615534"/>
            <a:ext cx="3657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Writing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learn</a:t>
            </a:r>
          </a:p>
        </p:txBody>
      </p:sp>
      <p:sp>
        <p:nvSpPr>
          <p:cNvPr id="12" name="Right Brace 11"/>
          <p:cNvSpPr/>
          <p:nvPr/>
        </p:nvSpPr>
        <p:spPr>
          <a:xfrm>
            <a:off x="5435714" y="30890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6477000" y="3631913"/>
            <a:ext cx="36319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Writing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explain</a:t>
            </a:r>
          </a:p>
        </p:txBody>
      </p:sp>
      <p:sp>
        <p:nvSpPr>
          <p:cNvPr id="8" name="Right Brace 7"/>
          <p:cNvSpPr/>
          <p:nvPr/>
        </p:nvSpPr>
        <p:spPr>
          <a:xfrm>
            <a:off x="5435640" y="5070221"/>
            <a:ext cx="598812" cy="91440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p:cNvSpPr txBox="1"/>
          <p:nvPr/>
        </p:nvSpPr>
        <p:spPr>
          <a:xfrm>
            <a:off x="6439568" y="5194013"/>
            <a:ext cx="40760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Ready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deliver </a:t>
            </a:r>
          </a:p>
        </p:txBody>
      </p:sp>
    </p:spTree>
    <p:extLst>
      <p:ext uri="{BB962C8B-B14F-4D97-AF65-F5344CB8AC3E}">
        <p14:creationId xmlns:p14="http://schemas.microsoft.com/office/powerpoint/2010/main" val="3787999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8B657-20B6-150F-FC17-F37DEBD3F46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94CA34-FE93-5D97-D24F-53447C72A9A8}"/>
              </a:ext>
            </a:extLst>
          </p:cNvPr>
          <p:cNvSpPr txBox="1"/>
          <p:nvPr/>
        </p:nvSpPr>
        <p:spPr>
          <a:xfrm>
            <a:off x="0" y="3429000"/>
            <a:ext cx="12192000" cy="1323439"/>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D459"/>
                </a:solidFill>
                <a:effectLst/>
                <a:uLnTx/>
                <a:uFillTx/>
                <a:latin typeface="Aptos" panose="02110004020202020204"/>
                <a:ea typeface="+mn-ea"/>
                <a:cs typeface="+mn-cs"/>
              </a:rPr>
              <a:t>George Lober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D459"/>
                </a:solidFill>
                <a:effectLst/>
                <a:uLnTx/>
                <a:uFillTx/>
                <a:latin typeface="Aptos" panose="02110004020202020204"/>
                <a:ea typeface="+mn-ea"/>
                <a:cs typeface="+mn-cs"/>
              </a:rPr>
              <a:t>Senior Writing Coach, Graduate Writing Center (contractor)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srgbClr val="FFD459"/>
                </a:solidFill>
                <a:latin typeface="Aptos" panose="02110004020202020204"/>
              </a:rPr>
              <a:t>Emeritus Faculty, NPS</a:t>
            </a:r>
            <a:endParaRPr kumimoji="0" lang="en-US" sz="2400" b="0" i="0" u="none" strike="noStrike" kern="1200" cap="none" spc="0" normalizeH="0" baseline="0" noProof="0" dirty="0">
              <a:ln>
                <a:noFill/>
              </a:ln>
              <a:solidFill>
                <a:srgbClr val="FFD459"/>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66376ECA-6FE0-4ECD-9B6A-772D30AF44EC}"/>
              </a:ext>
            </a:extLst>
          </p:cNvPr>
          <p:cNvSpPr txBox="1"/>
          <p:nvPr/>
        </p:nvSpPr>
        <p:spPr>
          <a:xfrm>
            <a:off x="0" y="1613698"/>
            <a:ext cx="12192000" cy="1200329"/>
          </a:xfrm>
          <a:prstGeom prst="rect">
            <a:avLst/>
          </a:prstGeom>
          <a:solidFill>
            <a:srgbClr val="25456B"/>
          </a:solid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D459"/>
                </a:solidFill>
                <a:effectLst/>
                <a:uLnTx/>
                <a:uFillTx/>
                <a:latin typeface="Aptos ExtraBold" panose="020B0004020202020204" pitchFamily="34" charset="0"/>
                <a:ea typeface="+mn-ea"/>
                <a:cs typeface="+mn-cs"/>
              </a:rPr>
              <a:t>Introduction to Grad School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D459"/>
                </a:solidFill>
                <a:effectLst/>
                <a:uLnTx/>
                <a:uFillTx/>
                <a:latin typeface="Aptos ExtraBold" panose="020B0004020202020204" pitchFamily="34" charset="0"/>
                <a:ea typeface="+mn-ea"/>
                <a:cs typeface="+mn-cs"/>
              </a:rPr>
              <a:t>Research and Writing</a:t>
            </a:r>
            <a:endParaRPr kumimoji="0" lang="en-US" sz="1800" b="1" i="0" u="none" strike="noStrike" kern="1200" cap="none" spc="0" normalizeH="0" baseline="0" noProof="0" dirty="0">
              <a:ln>
                <a:noFill/>
              </a:ln>
              <a:solidFill>
                <a:srgbClr val="FFD459"/>
              </a:solidFill>
              <a:effectLst/>
              <a:uLnTx/>
              <a:uFillTx/>
              <a:latin typeface="Aptos ExtraBold" panose="020B0004020202020204" pitchFamily="34" charset="0"/>
              <a:ea typeface="+mn-ea"/>
              <a:cs typeface="+mn-cs"/>
            </a:endParaRPr>
          </a:p>
        </p:txBody>
      </p:sp>
      <p:grpSp>
        <p:nvGrpSpPr>
          <p:cNvPr id="11" name="Group 10">
            <a:extLst>
              <a:ext uri="{FF2B5EF4-FFF2-40B4-BE49-F238E27FC236}">
                <a16:creationId xmlns:a16="http://schemas.microsoft.com/office/drawing/2014/main" id="{17BC6283-B8C9-11F8-6823-47C44D7FF8DD}"/>
              </a:ext>
            </a:extLst>
          </p:cNvPr>
          <p:cNvGrpSpPr/>
          <p:nvPr/>
        </p:nvGrpSpPr>
        <p:grpSpPr>
          <a:xfrm>
            <a:off x="2490711" y="5538272"/>
            <a:ext cx="7210576" cy="1163857"/>
            <a:chOff x="2232789" y="5503275"/>
            <a:chExt cx="7210576" cy="1163857"/>
          </a:xfrm>
        </p:grpSpPr>
        <p:sp>
          <p:nvSpPr>
            <p:cNvPr id="5" name="TextBox 4">
              <a:extLst>
                <a:ext uri="{FF2B5EF4-FFF2-40B4-BE49-F238E27FC236}">
                  <a16:creationId xmlns:a16="http://schemas.microsoft.com/office/drawing/2014/main" id="{9A1E449D-21A3-3F94-1B56-DFBE167DE8A7}"/>
                </a:ext>
              </a:extLst>
            </p:cNvPr>
            <p:cNvSpPr txBox="1"/>
            <p:nvPr/>
          </p:nvSpPr>
          <p:spPr>
            <a:xfrm>
              <a:off x="2880852" y="5709479"/>
              <a:ext cx="5987845" cy="877163"/>
            </a:xfrm>
            <a:prstGeom prst="rect">
              <a:avLst/>
            </a:prstGeom>
            <a:noFill/>
            <a:ln w="28575">
              <a:noFill/>
            </a:ln>
            <a:effectLst/>
          </p:spPr>
          <p:txBody>
            <a:bodyPr wrap="square" tIns="91440" bIns="9144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Foundations of Academic Writing</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January 2025</a:t>
              </a:r>
              <a:endParaRPr kumimoji="0" lang="en-US" sz="4400" b="1" i="0" u="none" strike="noStrike" kern="1200" cap="none" spc="0" normalizeH="0" baseline="0" noProof="0" dirty="0">
                <a:ln>
                  <a:noFill/>
                </a:ln>
                <a:solidFill>
                  <a:prstClr val="white"/>
                </a:solidFill>
                <a:effectLst/>
                <a:uLnTx/>
                <a:uFillTx/>
                <a:latin typeface="Aptos Display" panose="02110004020202020204"/>
                <a:ea typeface="+mn-ea"/>
                <a:cs typeface="+mn-cs"/>
              </a:endParaRPr>
            </a:p>
          </p:txBody>
        </p:sp>
        <p:pic>
          <p:nvPicPr>
            <p:cNvPr id="9" name="Picture 8">
              <a:extLst>
                <a:ext uri="{FF2B5EF4-FFF2-40B4-BE49-F238E27FC236}">
                  <a16:creationId xmlns:a16="http://schemas.microsoft.com/office/drawing/2014/main" id="{0CDFDDFA-68D2-68CF-06D9-55783E42256E}"/>
                </a:ext>
              </a:extLst>
            </p:cNvPr>
            <p:cNvPicPr>
              <a:picLocks noChangeAspect="1"/>
            </p:cNvPicPr>
            <p:nvPr/>
          </p:nvPicPr>
          <p:blipFill>
            <a:blip r:embed="rId3"/>
            <a:stretch>
              <a:fillRect/>
            </a:stretch>
          </p:blipFill>
          <p:spPr>
            <a:xfrm>
              <a:off x="2232789" y="5633236"/>
              <a:ext cx="1483806" cy="1020117"/>
            </a:xfrm>
            <a:prstGeom prst="rect">
              <a:avLst/>
            </a:prstGeom>
          </p:spPr>
        </p:pic>
        <p:pic>
          <p:nvPicPr>
            <p:cNvPr id="10" name="Picture 9" descr="Text, logo&#10;&#10;Description automatically generated with medium confidence">
              <a:extLst>
                <a:ext uri="{FF2B5EF4-FFF2-40B4-BE49-F238E27FC236}">
                  <a16:creationId xmlns:a16="http://schemas.microsoft.com/office/drawing/2014/main" id="{807413C2-23C1-012F-269A-2B6671FB0E7D}"/>
                </a:ext>
              </a:extLst>
            </p:cNvPr>
            <p:cNvPicPr>
              <a:picLocks noChangeAspect="1"/>
            </p:cNvPicPr>
            <p:nvPr/>
          </p:nvPicPr>
          <p:blipFill>
            <a:blip r:embed="rId4"/>
            <a:stretch>
              <a:fillRect/>
            </a:stretch>
          </p:blipFill>
          <p:spPr>
            <a:xfrm>
              <a:off x="7760490" y="5503275"/>
              <a:ext cx="1682875" cy="1163857"/>
            </a:xfrm>
            <a:prstGeom prst="rect">
              <a:avLst/>
            </a:prstGeom>
          </p:spPr>
        </p:pic>
      </p:grpSp>
      <p:cxnSp>
        <p:nvCxnSpPr>
          <p:cNvPr id="8" name="Straight Connector 7">
            <a:extLst>
              <a:ext uri="{FF2B5EF4-FFF2-40B4-BE49-F238E27FC236}">
                <a16:creationId xmlns:a16="http://schemas.microsoft.com/office/drawing/2014/main" id="{798BF0FA-77F1-100F-5037-C6333BDF0C09}"/>
              </a:ext>
            </a:extLst>
          </p:cNvPr>
          <p:cNvCxnSpPr>
            <a:cxnSpLocks/>
          </p:cNvCxnSpPr>
          <p:nvPr/>
        </p:nvCxnSpPr>
        <p:spPr>
          <a:xfrm>
            <a:off x="1245966" y="3127327"/>
            <a:ext cx="9700067" cy="0"/>
          </a:xfrm>
          <a:prstGeom prst="line">
            <a:avLst/>
          </a:prstGeom>
          <a:noFill/>
          <a:ln w="38100" cap="flat" cmpd="sng" algn="ctr">
            <a:solidFill>
              <a:srgbClr val="FFD459"/>
            </a:solidFill>
            <a:prstDash val="solid"/>
          </a:ln>
          <a:effectLst/>
        </p:spPr>
      </p:cxnSp>
    </p:spTree>
    <p:extLst>
      <p:ext uri="{BB962C8B-B14F-4D97-AF65-F5344CB8AC3E}">
        <p14:creationId xmlns:p14="http://schemas.microsoft.com/office/powerpoint/2010/main" val="1263457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B9258D-60E2-4283-AB44-81D46BAE4894}"/>
              </a:ext>
            </a:extLst>
          </p:cNvPr>
          <p:cNvSpPr txBox="1"/>
          <p:nvPr/>
        </p:nvSpPr>
        <p:spPr>
          <a:xfrm>
            <a:off x="838200" y="252710"/>
            <a:ext cx="99060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Generative AI at NPS</a:t>
            </a:r>
          </a:p>
        </p:txBody>
      </p:sp>
      <p:sp>
        <p:nvSpPr>
          <p:cNvPr id="6" name="TextBox 5">
            <a:extLst>
              <a:ext uri="{FF2B5EF4-FFF2-40B4-BE49-F238E27FC236}">
                <a16:creationId xmlns:a16="http://schemas.microsoft.com/office/drawing/2014/main" id="{3108E590-FC28-454F-9C92-E2610278D821}"/>
              </a:ext>
            </a:extLst>
          </p:cNvPr>
          <p:cNvSpPr txBox="1"/>
          <p:nvPr/>
        </p:nvSpPr>
        <p:spPr>
          <a:xfrm>
            <a:off x="1295400" y="1828800"/>
            <a:ext cx="9448800"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Build your</a:t>
            </a:r>
            <a:r>
              <a:rPr kumimoji="0" lang="en-US" sz="3200" b="1" i="0" u="none" strike="noStrike" kern="1200" cap="none" spc="0" normalizeH="0" baseline="0" noProof="0" dirty="0">
                <a:ln>
                  <a:noFill/>
                </a:ln>
                <a:solidFill>
                  <a:srgbClr val="14477B">
                    <a:lumMod val="60000"/>
                    <a:lumOff val="40000"/>
                  </a:srgbClr>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AI Literacy </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with Dudley Knox Library’s </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hlinkClick r:id="rId3">
                  <a:extLst>
                    <a:ext uri="{A12FA001-AC4F-418D-AE19-62706E023703}">
                      <ahyp:hlinkClr xmlns:ahyp="http://schemas.microsoft.com/office/drawing/2018/hyperlinkcolor" val="tx"/>
                    </a:ext>
                  </a:extLst>
                </a:hlinkClick>
              </a:rPr>
              <a:t>Generative AI Research Guide</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a:r>
            <a:b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br>
            <a:endPar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Consult </a:t>
            </a:r>
            <a:r>
              <a:rPr kumimoji="0" lang="en-US" sz="3200" b="1" i="0" u="none" strike="noStrike" kern="1200" cap="none" spc="0" normalizeH="0" baseline="0" noProof="0" dirty="0">
                <a:ln>
                  <a:noFill/>
                </a:ln>
                <a:solidFill>
                  <a:srgbClr val="92D05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hlinkClick r:id="rId3">
                  <a:extLst>
                    <a:ext uri="{A12FA001-AC4F-418D-AE19-62706E023703}">
                      <ahyp:hlinkClr xmlns:ahyp="http://schemas.microsoft.com/office/drawing/2018/hyperlinkcolor" val="tx"/>
                    </a:ext>
                  </a:extLst>
                </a:hlinkClick>
              </a:rPr>
              <a:t>Generative AI Guidance for all citation styles</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 at Dudley Knox Library </a:t>
            </a:r>
            <a:b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br>
            <a:endPar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Follow the </a:t>
            </a:r>
            <a:r>
              <a:rPr kumimoji="0" lang="en-US" sz="3200" b="1" i="0" u="none" strike="noStrike" kern="1200" cap="none" spc="0" normalizeH="0" baseline="0" noProof="0" dirty="0">
                <a:ln>
                  <a:noFill/>
                </a:ln>
                <a:solidFill>
                  <a:srgbClr val="FF0000"/>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hlinkClick r:id="rId4">
                  <a:extLst>
                    <a:ext uri="{A12FA001-AC4F-418D-AE19-62706E023703}">
                      <ahyp:hlinkClr xmlns:ahyp="http://schemas.microsoft.com/office/drawing/2018/hyperlinkcolor" val="tx"/>
                    </a:ext>
                  </a:extLst>
                </a:hlinkClick>
              </a:rPr>
              <a:t>Official Guidance </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from the Provost’s Office</a:t>
            </a:r>
            <a:b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br>
            <a:endPar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551838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14855" y="5072827"/>
            <a:ext cx="51632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Finalize</a:t>
            </a:r>
            <a:endPar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endParaRPr>
          </a:p>
        </p:txBody>
      </p:sp>
      <p:sp>
        <p:nvSpPr>
          <p:cNvPr id="13" name="TextBox 12"/>
          <p:cNvSpPr txBox="1"/>
          <p:nvPr/>
        </p:nvSpPr>
        <p:spPr>
          <a:xfrm>
            <a:off x="2151958" y="1596516"/>
            <a:ext cx="516324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14477B">
                    <a:lumMod val="40000"/>
                    <a:lumOff val="60000"/>
                  </a:srgbClr>
                </a:solidFill>
                <a:effectLst/>
                <a:uLnTx/>
                <a:uFillTx/>
                <a:latin typeface="Microsoft Sans Serif" panose="020B0604020202020204" pitchFamily="34" charset="0"/>
                <a:ea typeface="+mn-ea"/>
                <a:cs typeface="Microsoft Sans Serif" panose="020B0604020202020204" pitchFamily="34" charset="0"/>
              </a:rPr>
              <a:t>Draft</a:t>
            </a:r>
          </a:p>
        </p:txBody>
      </p:sp>
      <p:sp>
        <p:nvSpPr>
          <p:cNvPr id="16" name="TextBox 15"/>
          <p:cNvSpPr txBox="1"/>
          <p:nvPr/>
        </p:nvSpPr>
        <p:spPr>
          <a:xfrm>
            <a:off x="2743200" y="926498"/>
            <a:ext cx="42443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Invent</a:t>
            </a:r>
          </a:p>
        </p:txBody>
      </p:sp>
      <p:sp>
        <p:nvSpPr>
          <p:cNvPr id="17" name="TextBox 16"/>
          <p:cNvSpPr txBox="1"/>
          <p:nvPr/>
        </p:nvSpPr>
        <p:spPr>
          <a:xfrm>
            <a:off x="2737165" y="2996306"/>
            <a:ext cx="31863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uLnTx/>
                <a:uFillTx/>
                <a:latin typeface="Microsoft Sans Serif" panose="020B0604020202020204" pitchFamily="34" charset="0"/>
                <a:ea typeface="+mn-ea"/>
                <a:cs typeface="Microsoft Sans Serif" panose="020B0604020202020204" pitchFamily="34" charset="0"/>
              </a:rPr>
              <a:t>Revise</a:t>
            </a:r>
          </a:p>
        </p:txBody>
      </p:sp>
      <p:sp>
        <p:nvSpPr>
          <p:cNvPr id="18" name="TextBox 17"/>
          <p:cNvSpPr txBox="1"/>
          <p:nvPr/>
        </p:nvSpPr>
        <p:spPr>
          <a:xfrm>
            <a:off x="2773360" y="4063011"/>
            <a:ext cx="24460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C3324"/>
                </a:solidFill>
                <a:effectLst/>
                <a:uLnTx/>
                <a:uFillTx/>
                <a:latin typeface="Microsoft Sans Serif" panose="020B0604020202020204" pitchFamily="34" charset="0"/>
                <a:ea typeface="+mn-ea"/>
                <a:cs typeface="Microsoft Sans Serif" panose="020B0604020202020204" pitchFamily="34" charset="0"/>
              </a:rPr>
              <a:t>Edit</a:t>
            </a:r>
          </a:p>
        </p:txBody>
      </p:sp>
      <p:sp>
        <p:nvSpPr>
          <p:cNvPr id="4" name="Right Brace 3"/>
          <p:cNvSpPr/>
          <p:nvPr/>
        </p:nvSpPr>
        <p:spPr>
          <a:xfrm>
            <a:off x="5419543" y="10316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6451318" y="1615534"/>
            <a:ext cx="3657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Writing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learn</a:t>
            </a:r>
          </a:p>
        </p:txBody>
      </p:sp>
      <p:sp>
        <p:nvSpPr>
          <p:cNvPr id="12" name="Right Brace 11"/>
          <p:cNvSpPr/>
          <p:nvPr/>
        </p:nvSpPr>
        <p:spPr>
          <a:xfrm>
            <a:off x="5435714" y="30890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6477000" y="3631913"/>
            <a:ext cx="36319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Writing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explain</a:t>
            </a:r>
          </a:p>
        </p:txBody>
      </p:sp>
      <p:sp>
        <p:nvSpPr>
          <p:cNvPr id="8" name="Right Brace 7"/>
          <p:cNvSpPr/>
          <p:nvPr/>
        </p:nvSpPr>
        <p:spPr>
          <a:xfrm>
            <a:off x="5435640" y="5070221"/>
            <a:ext cx="598812" cy="91440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39568" y="5194013"/>
            <a:ext cx="40760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Ready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deliver </a:t>
            </a:r>
          </a:p>
        </p:txBody>
      </p:sp>
    </p:spTree>
    <p:extLst>
      <p:ext uri="{BB962C8B-B14F-4D97-AF65-F5344CB8AC3E}">
        <p14:creationId xmlns:p14="http://schemas.microsoft.com/office/powerpoint/2010/main" val="259274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52600" y="1600200"/>
            <a:ext cx="891540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Perfectionism</a:t>
            </a: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is the voice of the oppressor, the enemy of the people. It will keep you cramped and insane your whole life, and it is the </a:t>
            </a:r>
            <a:r>
              <a:rPr kumimoji="0" lang="en-US" sz="36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main obstacle between you and a shitty first draft</a:t>
            </a: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−Anne </a:t>
            </a:r>
            <a:r>
              <a:rPr kumimoji="0" lang="en-US" sz="3600" b="1" i="0" u="none" strike="noStrike" kern="1200" cap="none" spc="0" normalizeH="0" baseline="0" noProof="0" dirty="0" err="1">
                <a:ln>
                  <a:noFill/>
                </a:ln>
                <a:solidFill>
                  <a:prstClr val="white"/>
                </a:solidFill>
                <a:effectLst/>
                <a:uLnTx/>
                <a:uFillTx/>
                <a:latin typeface="Microsoft Sans Serif" panose="020B0604020202020204" pitchFamily="34" charset="0"/>
                <a:ea typeface="+mn-ea"/>
                <a:cs typeface="Microsoft Sans Serif" panose="020B0604020202020204" pitchFamily="34" charset="0"/>
              </a:rPr>
              <a:t>Lamott</a:t>
            </a:r>
            <a:endPar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endParaRPr>
          </a:p>
        </p:txBody>
      </p:sp>
    </p:spTree>
    <p:extLst>
      <p:ext uri="{BB962C8B-B14F-4D97-AF65-F5344CB8AC3E}">
        <p14:creationId xmlns:p14="http://schemas.microsoft.com/office/powerpoint/2010/main" val="1552298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1" y="0"/>
            <a:ext cx="9686783" cy="6877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655114" y="6019800"/>
            <a:ext cx="1905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31F20"/>
                </a:solidFill>
                <a:effectLst/>
                <a:uLnTx/>
                <a:uFillTx/>
                <a:latin typeface="Calibri"/>
                <a:ea typeface="+mn-ea"/>
                <a:cs typeface="+mn-cs"/>
              </a:rPr>
              <a:t>Adapted from: Allie </a:t>
            </a:r>
            <a:r>
              <a:rPr kumimoji="0" lang="en-US" sz="1000" b="0" i="0" u="none" strike="noStrike" kern="1200" cap="none" spc="0" normalizeH="0" baseline="0" noProof="0" dirty="0" err="1">
                <a:ln>
                  <a:noFill/>
                </a:ln>
                <a:solidFill>
                  <a:srgbClr val="231F20"/>
                </a:solidFill>
                <a:effectLst/>
                <a:uLnTx/>
                <a:uFillTx/>
                <a:latin typeface="Calibri"/>
                <a:ea typeface="+mn-ea"/>
                <a:cs typeface="+mn-cs"/>
              </a:rPr>
              <a:t>Brosh</a:t>
            </a:r>
            <a:r>
              <a:rPr kumimoji="0" lang="en-US" sz="1000" b="0" i="0" u="none" strike="noStrike" kern="1200" cap="none" spc="0" normalizeH="0" baseline="0" noProof="0" dirty="0">
                <a:ln>
                  <a:noFill/>
                </a:ln>
                <a:solidFill>
                  <a:srgbClr val="231F20"/>
                </a:solidFill>
                <a:effectLst/>
                <a:uLnTx/>
                <a:uFillTx/>
                <a:latin typeface="Calibri"/>
                <a:ea typeface="+mn-ea"/>
                <a:cs typeface="+mn-cs"/>
              </a:rPr>
              <a:t>, http://hyperboleandahalf.blogspot.com/2010/06/this-is-why-ill-never-be-adult.html</a:t>
            </a:r>
          </a:p>
        </p:txBody>
      </p:sp>
    </p:spTree>
    <p:extLst>
      <p:ext uri="{BB962C8B-B14F-4D97-AF65-F5344CB8AC3E}">
        <p14:creationId xmlns:p14="http://schemas.microsoft.com/office/powerpoint/2010/main" val="1759838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071" y="1"/>
            <a:ext cx="9144000" cy="6065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32846" y="6137081"/>
            <a:ext cx="8305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100623-N-1688B-064 NORFOLK (June 23, 2010) Command Master Chief Keith Mahaffey, assigned to the guided-missile cruiser USS Monterey (CG 61), participates in the commissioning of the Navy Operational Fitness and Fueling System (NOFFS). NOFFS is the Navy's new physical fitness program that is designed to give an all around workout while reducing physical training injuries. (U.S. Navy photo by Mass Communication Specialist 2nd Class Matthew </a:t>
            </a:r>
            <a:r>
              <a:rPr kumimoji="0" lang="en-US" sz="1000" b="0" i="0" u="none" strike="noStrike" kern="1200" cap="none" spc="0" normalizeH="0" baseline="0" noProof="0" dirty="0" err="1">
                <a:ln>
                  <a:noFill/>
                </a:ln>
                <a:solidFill>
                  <a:prstClr val="white"/>
                </a:solidFill>
                <a:effectLst/>
                <a:uLnTx/>
                <a:uFillTx/>
                <a:latin typeface="Calibri"/>
                <a:ea typeface="+mn-ea"/>
                <a:cs typeface="+mn-cs"/>
              </a:rPr>
              <a:t>Bookwalter</a:t>
            </a:r>
            <a:r>
              <a:rPr kumimoji="0" lang="en-US" sz="1000" b="0" i="0" u="none" strike="noStrike" kern="1200" cap="none" spc="0" normalizeH="0" baseline="0" noProof="0" dirty="0">
                <a:ln>
                  <a:noFill/>
                </a:ln>
                <a:solidFill>
                  <a:prstClr val="white"/>
                </a:solidFill>
                <a:effectLst/>
                <a:uLnTx/>
                <a:uFillTx/>
                <a:latin typeface="Calibri"/>
                <a:ea typeface="+mn-ea"/>
                <a:cs typeface="+mn-cs"/>
              </a:rPr>
              <a:t>/Released) </a:t>
            </a:r>
          </a:p>
        </p:txBody>
      </p:sp>
    </p:spTree>
    <p:extLst>
      <p:ext uri="{BB962C8B-B14F-4D97-AF65-F5344CB8AC3E}">
        <p14:creationId xmlns:p14="http://schemas.microsoft.com/office/powerpoint/2010/main" val="1420474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14855" y="5072827"/>
            <a:ext cx="51632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Finalize</a:t>
            </a:r>
            <a:endPar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endParaRPr>
          </a:p>
        </p:txBody>
      </p:sp>
      <p:sp>
        <p:nvSpPr>
          <p:cNvPr id="13" name="TextBox 12"/>
          <p:cNvSpPr txBox="1"/>
          <p:nvPr/>
        </p:nvSpPr>
        <p:spPr>
          <a:xfrm>
            <a:off x="2151958" y="1596516"/>
            <a:ext cx="516324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14477B">
                    <a:lumMod val="40000"/>
                    <a:lumOff val="60000"/>
                  </a:srgbClr>
                </a:solidFill>
                <a:effectLst/>
                <a:uLnTx/>
                <a:uFillTx/>
                <a:latin typeface="Microsoft Sans Serif" panose="020B0604020202020204" pitchFamily="34" charset="0"/>
                <a:ea typeface="+mn-ea"/>
                <a:cs typeface="Microsoft Sans Serif" panose="020B0604020202020204" pitchFamily="34" charset="0"/>
              </a:rPr>
              <a:t>Draft</a:t>
            </a:r>
          </a:p>
        </p:txBody>
      </p:sp>
      <p:sp>
        <p:nvSpPr>
          <p:cNvPr id="16" name="TextBox 15"/>
          <p:cNvSpPr txBox="1"/>
          <p:nvPr/>
        </p:nvSpPr>
        <p:spPr>
          <a:xfrm>
            <a:off x="2743200" y="926498"/>
            <a:ext cx="42443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Invent</a:t>
            </a:r>
          </a:p>
        </p:txBody>
      </p:sp>
      <p:sp>
        <p:nvSpPr>
          <p:cNvPr id="17" name="TextBox 16"/>
          <p:cNvSpPr txBox="1"/>
          <p:nvPr/>
        </p:nvSpPr>
        <p:spPr>
          <a:xfrm>
            <a:off x="2737165" y="2996306"/>
            <a:ext cx="31863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uLnTx/>
                <a:uFillTx/>
                <a:latin typeface="Microsoft Sans Serif" panose="020B0604020202020204" pitchFamily="34" charset="0"/>
                <a:ea typeface="+mn-ea"/>
                <a:cs typeface="Microsoft Sans Serif" panose="020B0604020202020204" pitchFamily="34" charset="0"/>
              </a:rPr>
              <a:t>Revise</a:t>
            </a:r>
          </a:p>
        </p:txBody>
      </p:sp>
      <p:sp>
        <p:nvSpPr>
          <p:cNvPr id="18" name="TextBox 17"/>
          <p:cNvSpPr txBox="1"/>
          <p:nvPr/>
        </p:nvSpPr>
        <p:spPr>
          <a:xfrm>
            <a:off x="2773360" y="4063011"/>
            <a:ext cx="24460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C3324"/>
                </a:solidFill>
                <a:effectLst/>
                <a:uLnTx/>
                <a:uFillTx/>
                <a:latin typeface="Microsoft Sans Serif" panose="020B0604020202020204" pitchFamily="34" charset="0"/>
                <a:ea typeface="+mn-ea"/>
                <a:cs typeface="Microsoft Sans Serif" panose="020B0604020202020204" pitchFamily="34" charset="0"/>
              </a:rPr>
              <a:t>Edit</a:t>
            </a:r>
          </a:p>
        </p:txBody>
      </p:sp>
      <p:sp>
        <p:nvSpPr>
          <p:cNvPr id="4" name="Right Brace 3"/>
          <p:cNvSpPr/>
          <p:nvPr/>
        </p:nvSpPr>
        <p:spPr>
          <a:xfrm>
            <a:off x="5419543" y="10316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6451318" y="1615534"/>
            <a:ext cx="3657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Writing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learn</a:t>
            </a:r>
          </a:p>
        </p:txBody>
      </p:sp>
      <p:sp>
        <p:nvSpPr>
          <p:cNvPr id="12" name="Right Brace 11"/>
          <p:cNvSpPr/>
          <p:nvPr/>
        </p:nvSpPr>
        <p:spPr>
          <a:xfrm>
            <a:off x="5435714" y="30890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6477000" y="3631913"/>
            <a:ext cx="36319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Writing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explain</a:t>
            </a:r>
          </a:p>
        </p:txBody>
      </p:sp>
      <p:sp>
        <p:nvSpPr>
          <p:cNvPr id="8" name="Right Brace 7"/>
          <p:cNvSpPr/>
          <p:nvPr/>
        </p:nvSpPr>
        <p:spPr>
          <a:xfrm>
            <a:off x="5435640" y="5070221"/>
            <a:ext cx="598812" cy="91440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39568" y="5194013"/>
            <a:ext cx="40760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Ready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deliver </a:t>
            </a:r>
          </a:p>
        </p:txBody>
      </p:sp>
    </p:spTree>
    <p:extLst>
      <p:ext uri="{BB962C8B-B14F-4D97-AF65-F5344CB8AC3E}">
        <p14:creationId xmlns:p14="http://schemas.microsoft.com/office/powerpoint/2010/main" val="3582311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762000"/>
            <a:ext cx="9220200" cy="5186035"/>
          </a:xfrm>
          <a:prstGeom prst="rect">
            <a:avLst/>
          </a:prstGeom>
          <a:noFill/>
          <a:ln>
            <a:noFill/>
          </a:ln>
        </p:spPr>
        <p:txBody>
          <a:bodyPr wrap="square" rtlCol="0">
            <a:spAutoFit/>
          </a:bodyPr>
          <a:lstStyle/>
          <a:p>
            <a:pPr marL="571500" marR="0" lvl="0" indent="-571500" algn="l" defTabSz="914400" rtl="0" eaLnBrk="1" fontAlgn="auto" latinLnBrk="0" hangingPunct="1">
              <a:lnSpc>
                <a:spcPct val="100000"/>
              </a:lnSpc>
              <a:spcBef>
                <a:spcPts val="0"/>
              </a:spcBef>
              <a:spcAft>
                <a:spcPts val="300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When you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draft</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try starting somewhere in</a:t>
            </a:r>
            <a:b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b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the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middle</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a:t>
            </a:r>
          </a:p>
          <a:p>
            <a:pPr marL="571500" marR="0" lvl="0" indent="-571500" algn="l" defTabSz="914400" rtl="0" eaLnBrk="1" fontAlgn="auto" latinLnBrk="0" hangingPunct="1">
              <a:lnSpc>
                <a:spcPct val="100000"/>
              </a:lnSpc>
              <a:spcBef>
                <a:spcPts val="0"/>
              </a:spcBef>
              <a:spcAft>
                <a:spcPts val="300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Choose something you already understand that your reader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needs to know</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a:t>
            </a:r>
          </a:p>
          <a:p>
            <a:pPr marL="571500" marR="0" lvl="0" indent="-571500" algn="l" defTabSz="914400" rtl="0" eaLnBrk="1" fontAlgn="auto" latinLnBrk="0" hangingPunct="1">
              <a:lnSpc>
                <a:spcPct val="100000"/>
              </a:lnSpc>
              <a:spcBef>
                <a:spcPts val="0"/>
              </a:spcBef>
              <a:spcAft>
                <a:spcPts val="300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Cite</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as you go,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keeping track </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of which words, ideas, and data belong to whom</a:t>
            </a:r>
          </a:p>
          <a:p>
            <a:pPr marL="571500" marR="0" lvl="0" indent="-571500" algn="l" defTabSz="914400" rtl="0" eaLnBrk="1" fontAlgn="auto" latinLnBrk="0" hangingPunct="1">
              <a:lnSpc>
                <a:spcPct val="100000"/>
              </a:lnSpc>
              <a:spcBef>
                <a:spcPts val="0"/>
              </a:spcBef>
              <a:spcAft>
                <a:spcPts val="300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If you get stuck,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skip</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to another subtopic within your project and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start</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another paragraph</a:t>
            </a:r>
          </a:p>
        </p:txBody>
      </p:sp>
    </p:spTree>
    <p:extLst>
      <p:ext uri="{BB962C8B-B14F-4D97-AF65-F5344CB8AC3E}">
        <p14:creationId xmlns:p14="http://schemas.microsoft.com/office/powerpoint/2010/main" val="180220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B5326-9873-434A-9EE0-1D3F57866DE6}"/>
              </a:ext>
            </a:extLst>
          </p:cNvPr>
          <p:cNvPicPr>
            <a:picLocks noChangeAspect="1"/>
          </p:cNvPicPr>
          <p:nvPr/>
        </p:nvPicPr>
        <p:blipFill>
          <a:blip r:embed="rId3"/>
          <a:stretch>
            <a:fillRect/>
          </a:stretch>
        </p:blipFill>
        <p:spPr>
          <a:xfrm>
            <a:off x="1524000" y="633984"/>
            <a:ext cx="9144000" cy="5590032"/>
          </a:xfrm>
          <a:prstGeom prst="rect">
            <a:avLst/>
          </a:prstGeom>
        </p:spPr>
      </p:pic>
      <p:pic>
        <p:nvPicPr>
          <p:cNvPr id="4" name="Picture 3">
            <a:extLst>
              <a:ext uri="{FF2B5EF4-FFF2-40B4-BE49-F238E27FC236}">
                <a16:creationId xmlns:a16="http://schemas.microsoft.com/office/drawing/2014/main" id="{32CEBFDD-0C2C-49A3-BF8F-F1C3D2EA7CF0}"/>
              </a:ext>
            </a:extLst>
          </p:cNvPr>
          <p:cNvPicPr>
            <a:picLocks noChangeAspect="1"/>
          </p:cNvPicPr>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1803617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26605" y="5072827"/>
            <a:ext cx="51632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Finalize</a:t>
            </a:r>
            <a:endPar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endParaRPr>
          </a:p>
        </p:txBody>
      </p:sp>
      <p:sp>
        <p:nvSpPr>
          <p:cNvPr id="13" name="TextBox 12"/>
          <p:cNvSpPr txBox="1"/>
          <p:nvPr/>
        </p:nvSpPr>
        <p:spPr>
          <a:xfrm>
            <a:off x="2743200" y="1979160"/>
            <a:ext cx="51632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4477B">
                    <a:lumMod val="40000"/>
                    <a:lumOff val="60000"/>
                  </a:srgbClr>
                </a:solidFill>
                <a:effectLst/>
                <a:uLnTx/>
                <a:uFillTx/>
                <a:latin typeface="Microsoft Sans Serif" panose="020B0604020202020204" pitchFamily="34" charset="0"/>
                <a:ea typeface="+mn-ea"/>
                <a:cs typeface="Microsoft Sans Serif" panose="020B0604020202020204" pitchFamily="34" charset="0"/>
              </a:rPr>
              <a:t>Draft</a:t>
            </a:r>
          </a:p>
        </p:txBody>
      </p:sp>
      <p:sp>
        <p:nvSpPr>
          <p:cNvPr id="16" name="TextBox 15"/>
          <p:cNvSpPr txBox="1"/>
          <p:nvPr/>
        </p:nvSpPr>
        <p:spPr>
          <a:xfrm>
            <a:off x="2743200" y="926498"/>
            <a:ext cx="42443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Invent</a:t>
            </a:r>
          </a:p>
        </p:txBody>
      </p:sp>
      <p:sp>
        <p:nvSpPr>
          <p:cNvPr id="17" name="TextBox 16"/>
          <p:cNvSpPr txBox="1"/>
          <p:nvPr/>
        </p:nvSpPr>
        <p:spPr>
          <a:xfrm>
            <a:off x="1828801" y="2668250"/>
            <a:ext cx="410648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92D050"/>
                </a:solidFill>
                <a:effectLst/>
                <a:uLnTx/>
                <a:uFillTx/>
                <a:latin typeface="Microsoft Sans Serif" panose="020B0604020202020204" pitchFamily="34" charset="0"/>
                <a:ea typeface="+mn-ea"/>
                <a:cs typeface="Microsoft Sans Serif" panose="020B0604020202020204" pitchFamily="34" charset="0"/>
              </a:rPr>
              <a:t>Revise</a:t>
            </a:r>
          </a:p>
        </p:txBody>
      </p:sp>
      <p:sp>
        <p:nvSpPr>
          <p:cNvPr id="18" name="TextBox 17"/>
          <p:cNvSpPr txBox="1"/>
          <p:nvPr/>
        </p:nvSpPr>
        <p:spPr>
          <a:xfrm>
            <a:off x="2785110" y="4063011"/>
            <a:ext cx="24460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C3324"/>
                </a:solidFill>
                <a:effectLst/>
                <a:uLnTx/>
                <a:uFillTx/>
                <a:latin typeface="Microsoft Sans Serif" panose="020B0604020202020204" pitchFamily="34" charset="0"/>
                <a:ea typeface="+mn-ea"/>
                <a:cs typeface="Microsoft Sans Serif" panose="020B0604020202020204" pitchFamily="34" charset="0"/>
              </a:rPr>
              <a:t>Edit</a:t>
            </a:r>
          </a:p>
        </p:txBody>
      </p:sp>
      <p:sp>
        <p:nvSpPr>
          <p:cNvPr id="4" name="Right Brace 3"/>
          <p:cNvSpPr/>
          <p:nvPr/>
        </p:nvSpPr>
        <p:spPr>
          <a:xfrm>
            <a:off x="5419543" y="10316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6451318" y="1615534"/>
            <a:ext cx="3657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Writing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learn</a:t>
            </a:r>
          </a:p>
        </p:txBody>
      </p:sp>
      <p:sp>
        <p:nvSpPr>
          <p:cNvPr id="12" name="Right Brace 11"/>
          <p:cNvSpPr/>
          <p:nvPr/>
        </p:nvSpPr>
        <p:spPr>
          <a:xfrm>
            <a:off x="5435714" y="30890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6477000" y="3631913"/>
            <a:ext cx="36319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Writing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explain</a:t>
            </a:r>
          </a:p>
        </p:txBody>
      </p:sp>
      <p:sp>
        <p:nvSpPr>
          <p:cNvPr id="8" name="Right Brace 7"/>
          <p:cNvSpPr/>
          <p:nvPr/>
        </p:nvSpPr>
        <p:spPr>
          <a:xfrm>
            <a:off x="5435640" y="5070221"/>
            <a:ext cx="598812" cy="91440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51318" y="5194013"/>
            <a:ext cx="34033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Ready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deliver </a:t>
            </a:r>
          </a:p>
        </p:txBody>
      </p:sp>
    </p:spTree>
    <p:extLst>
      <p:ext uri="{BB962C8B-B14F-4D97-AF65-F5344CB8AC3E}">
        <p14:creationId xmlns:p14="http://schemas.microsoft.com/office/powerpoint/2010/main" val="1110691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086600" y="6934200"/>
            <a:ext cx="650748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283017" y="643622"/>
            <a:ext cx="9625965" cy="55707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300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Highlight (or write, if it’s missing) each paragraph’s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topic sentence</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a:t>
            </a:r>
          </a:p>
          <a:p>
            <a:pPr marL="285750" marR="0" lvl="0" indent="-285750" algn="l" defTabSz="914400" rtl="0" eaLnBrk="1" fontAlgn="auto" latinLnBrk="0" hangingPunct="1">
              <a:lnSpc>
                <a:spcPct val="100000"/>
              </a:lnSpc>
              <a:spcBef>
                <a:spcPts val="0"/>
              </a:spcBef>
              <a:spcAft>
                <a:spcPts val="300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Quickly outline your draft and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audition changes</a:t>
            </a:r>
          </a:p>
          <a:p>
            <a:pPr marL="285750" marR="0" lvl="0" indent="-285750" algn="l" defTabSz="914400" rtl="0" eaLnBrk="1" fontAlgn="auto" latinLnBrk="0" hangingPunct="1">
              <a:lnSpc>
                <a:spcPct val="100000"/>
              </a:lnSpc>
              <a:spcBef>
                <a:spcPts val="0"/>
              </a:spcBef>
              <a:spcAft>
                <a:spcPts val="300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Fill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gaps</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and kill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repetition</a:t>
            </a:r>
          </a:p>
          <a:p>
            <a:pPr marL="285750" marR="0" lvl="0" indent="-285750" algn="l" defTabSz="914400" rtl="0" eaLnBrk="1" fontAlgn="auto" latinLnBrk="0" hangingPunct="1">
              <a:lnSpc>
                <a:spcPct val="100000"/>
              </a:lnSpc>
              <a:spcBef>
                <a:spcPts val="0"/>
              </a:spcBef>
              <a:spcAft>
                <a:spcPts val="300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Revise your thesis</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and place it front and center—what have you proven? </a:t>
            </a:r>
          </a:p>
          <a:p>
            <a:pPr marL="285750" marR="0" lvl="0" indent="-285750" algn="l" defTabSz="914400" rtl="0" eaLnBrk="1" fontAlgn="auto" latinLnBrk="0" hangingPunct="1">
              <a:lnSpc>
                <a:spcPct val="100000"/>
              </a:lnSpc>
              <a:spcBef>
                <a:spcPts val="0"/>
              </a:spcBef>
              <a:spcAft>
                <a:spcPts val="300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Now write (or revise) the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introduction</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that sets up that thesis </a:t>
            </a:r>
            <a:r>
              <a:rPr kumimoji="0" lang="en-US" sz="3200" b="1" i="1"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and</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a “so what, here’s why”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conclusion</a:t>
            </a:r>
            <a:endParaRPr kumimoji="0" lang="en-US" sz="3200" b="0"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endParaRPr>
          </a:p>
        </p:txBody>
      </p:sp>
    </p:spTree>
    <p:extLst>
      <p:ext uri="{BB962C8B-B14F-4D97-AF65-F5344CB8AC3E}">
        <p14:creationId xmlns:p14="http://schemas.microsoft.com/office/powerpoint/2010/main" val="57371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417A1-2054-4846-C460-7B6B4D6BED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5357403-87F6-7A71-8E22-967E7EDD8A49}"/>
              </a:ext>
            </a:extLst>
          </p:cNvPr>
          <p:cNvSpPr txBox="1"/>
          <p:nvPr/>
        </p:nvSpPr>
        <p:spPr>
          <a:xfrm>
            <a:off x="0" y="3429000"/>
            <a:ext cx="12192000" cy="584775"/>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D459"/>
                </a:solidFill>
                <a:effectLst/>
                <a:uLnTx/>
                <a:uFillTx/>
                <a:latin typeface="Aptos" panose="02110004020202020204"/>
                <a:ea typeface="+mn-ea"/>
                <a:cs typeface="+mn-cs"/>
              </a:rPr>
              <a:t>“’</a:t>
            </a:r>
            <a:r>
              <a:rPr kumimoji="0" lang="en-US" sz="3200" b="0" i="0" u="none" strike="noStrike" kern="1200" cap="none" spc="0" normalizeH="0" baseline="0" noProof="0" dirty="0" err="1">
                <a:ln>
                  <a:noFill/>
                </a:ln>
                <a:solidFill>
                  <a:srgbClr val="FFD459"/>
                </a:solidFill>
                <a:effectLst/>
                <a:uLnTx/>
                <a:uFillTx/>
                <a:latin typeface="Aptos" panose="02110004020202020204"/>
                <a:ea typeface="+mn-ea"/>
                <a:cs typeface="+mn-cs"/>
              </a:rPr>
              <a:t>Nuf</a:t>
            </a:r>
            <a:r>
              <a:rPr kumimoji="0" lang="en-US" sz="3200" b="0" i="0" u="none" strike="noStrike" kern="1200" cap="none" spc="0" normalizeH="0" baseline="0" noProof="0" dirty="0">
                <a:ln>
                  <a:noFill/>
                </a:ln>
                <a:solidFill>
                  <a:srgbClr val="FFD459"/>
                </a:solidFill>
                <a:effectLst/>
                <a:uLnTx/>
                <a:uFillTx/>
                <a:latin typeface="Aptos" panose="02110004020202020204"/>
                <a:ea typeface="+mn-ea"/>
                <a:cs typeface="+mn-cs"/>
              </a:rPr>
              <a:t> said!”</a:t>
            </a:r>
            <a:endParaRPr kumimoji="0" lang="en-US" sz="2000" b="0" i="0" u="none" strike="noStrike" kern="1200" cap="none" spc="0" normalizeH="0" baseline="0" noProof="0" dirty="0">
              <a:ln>
                <a:noFill/>
              </a:ln>
              <a:solidFill>
                <a:srgbClr val="FFD459"/>
              </a:solidFill>
              <a:effectLst/>
              <a:uLnTx/>
              <a:uFillTx/>
              <a:latin typeface="Aptos" panose="02110004020202020204"/>
              <a:ea typeface="+mn-ea"/>
              <a:cs typeface="+mn-cs"/>
            </a:endParaRPr>
          </a:p>
        </p:txBody>
      </p:sp>
      <p:cxnSp>
        <p:nvCxnSpPr>
          <p:cNvPr id="8" name="Straight Connector 7">
            <a:extLst>
              <a:ext uri="{FF2B5EF4-FFF2-40B4-BE49-F238E27FC236}">
                <a16:creationId xmlns:a16="http://schemas.microsoft.com/office/drawing/2014/main" id="{A0FCEF6B-6985-112C-5A76-9F7811A740B2}"/>
              </a:ext>
            </a:extLst>
          </p:cNvPr>
          <p:cNvCxnSpPr>
            <a:cxnSpLocks/>
          </p:cNvCxnSpPr>
          <p:nvPr/>
        </p:nvCxnSpPr>
        <p:spPr>
          <a:xfrm>
            <a:off x="1245966" y="3127327"/>
            <a:ext cx="9700067" cy="0"/>
          </a:xfrm>
          <a:prstGeom prst="line">
            <a:avLst/>
          </a:prstGeom>
          <a:noFill/>
          <a:ln w="38100" cap="flat" cmpd="sng" algn="ctr">
            <a:solidFill>
              <a:srgbClr val="FFD459"/>
            </a:solidFill>
            <a:prstDash val="solid"/>
          </a:ln>
          <a:effectLst/>
        </p:spPr>
      </p:cxnSp>
      <p:sp>
        <p:nvSpPr>
          <p:cNvPr id="5" name="TextBox 4">
            <a:extLst>
              <a:ext uri="{FF2B5EF4-FFF2-40B4-BE49-F238E27FC236}">
                <a16:creationId xmlns:a16="http://schemas.microsoft.com/office/drawing/2014/main" id="{DF51D120-8E61-E8CF-2D6A-EFFA89472565}"/>
              </a:ext>
            </a:extLst>
          </p:cNvPr>
          <p:cNvSpPr txBox="1"/>
          <p:nvPr/>
        </p:nvSpPr>
        <p:spPr>
          <a:xfrm>
            <a:off x="0" y="1613698"/>
            <a:ext cx="12192000" cy="1200329"/>
          </a:xfrm>
          <a:prstGeom prst="rect">
            <a:avLst/>
          </a:prstGeom>
          <a:solidFill>
            <a:srgbClr val="25456B"/>
          </a:solid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D459"/>
                </a:solidFill>
                <a:effectLst/>
                <a:uLnTx/>
                <a:uFillTx/>
                <a:latin typeface="Aptos ExtraBold" panose="020B0004020202020204" pitchFamily="34" charset="0"/>
                <a:ea typeface="+mn-ea"/>
                <a:cs typeface="+mn-cs"/>
              </a:rPr>
              <a:t>Introduction to Grad School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D459"/>
                </a:solidFill>
                <a:effectLst/>
                <a:uLnTx/>
                <a:uFillTx/>
                <a:latin typeface="Aptos ExtraBold" panose="020B0004020202020204" pitchFamily="34" charset="0"/>
                <a:ea typeface="+mn-ea"/>
                <a:cs typeface="+mn-cs"/>
              </a:rPr>
              <a:t>Research and Writing</a:t>
            </a:r>
            <a:endParaRPr kumimoji="0" lang="en-US" sz="1800" b="1" i="0" u="none" strike="noStrike" kern="1200" cap="none" spc="0" normalizeH="0" baseline="0" noProof="0" dirty="0">
              <a:ln>
                <a:noFill/>
              </a:ln>
              <a:solidFill>
                <a:srgbClr val="FFD459"/>
              </a:solidFill>
              <a:effectLst/>
              <a:uLnTx/>
              <a:uFillTx/>
              <a:latin typeface="Aptos ExtraBold" panose="020B0004020202020204" pitchFamily="34" charset="0"/>
              <a:ea typeface="+mn-ea"/>
              <a:cs typeface="+mn-cs"/>
            </a:endParaRPr>
          </a:p>
        </p:txBody>
      </p:sp>
      <p:grpSp>
        <p:nvGrpSpPr>
          <p:cNvPr id="9" name="Group 8">
            <a:extLst>
              <a:ext uri="{FF2B5EF4-FFF2-40B4-BE49-F238E27FC236}">
                <a16:creationId xmlns:a16="http://schemas.microsoft.com/office/drawing/2014/main" id="{7A1EB377-CC2D-B5B9-8109-461D9EEAEBEB}"/>
              </a:ext>
            </a:extLst>
          </p:cNvPr>
          <p:cNvGrpSpPr/>
          <p:nvPr/>
        </p:nvGrpSpPr>
        <p:grpSpPr>
          <a:xfrm>
            <a:off x="2490711" y="5538272"/>
            <a:ext cx="7210576" cy="1163857"/>
            <a:chOff x="2232789" y="5503275"/>
            <a:chExt cx="7210576" cy="1163857"/>
          </a:xfrm>
        </p:grpSpPr>
        <p:sp>
          <p:nvSpPr>
            <p:cNvPr id="10" name="TextBox 9">
              <a:extLst>
                <a:ext uri="{FF2B5EF4-FFF2-40B4-BE49-F238E27FC236}">
                  <a16:creationId xmlns:a16="http://schemas.microsoft.com/office/drawing/2014/main" id="{FF4B75FA-66CA-D567-8344-9A653A87AF6C}"/>
                </a:ext>
              </a:extLst>
            </p:cNvPr>
            <p:cNvSpPr txBox="1"/>
            <p:nvPr/>
          </p:nvSpPr>
          <p:spPr>
            <a:xfrm>
              <a:off x="2880852" y="5709479"/>
              <a:ext cx="5987845" cy="877163"/>
            </a:xfrm>
            <a:prstGeom prst="rect">
              <a:avLst/>
            </a:prstGeom>
            <a:noFill/>
            <a:ln w="28575">
              <a:noFill/>
            </a:ln>
            <a:effectLst/>
          </p:spPr>
          <p:txBody>
            <a:bodyPr wrap="square" tIns="91440" bIns="9144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Foundations of Academic Writing</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Display" panose="02110004020202020204"/>
                  <a:ea typeface="+mn-ea"/>
                  <a:cs typeface="+mn-cs"/>
                </a:rPr>
                <a:t>January 2025</a:t>
              </a:r>
              <a:endParaRPr kumimoji="0" lang="en-US" sz="4400" b="1" i="0" u="none" strike="noStrike" kern="1200" cap="none" spc="0" normalizeH="0" baseline="0" noProof="0" dirty="0">
                <a:ln>
                  <a:noFill/>
                </a:ln>
                <a:solidFill>
                  <a:prstClr val="white"/>
                </a:solidFill>
                <a:effectLst/>
                <a:uLnTx/>
                <a:uFillTx/>
                <a:latin typeface="Aptos Display" panose="02110004020202020204"/>
                <a:ea typeface="+mn-ea"/>
                <a:cs typeface="+mn-cs"/>
              </a:endParaRPr>
            </a:p>
          </p:txBody>
        </p:sp>
        <p:pic>
          <p:nvPicPr>
            <p:cNvPr id="11" name="Picture 10">
              <a:extLst>
                <a:ext uri="{FF2B5EF4-FFF2-40B4-BE49-F238E27FC236}">
                  <a16:creationId xmlns:a16="http://schemas.microsoft.com/office/drawing/2014/main" id="{95AAF8F5-F4A6-7E3F-5680-6E3CBC571450}"/>
                </a:ext>
              </a:extLst>
            </p:cNvPr>
            <p:cNvPicPr>
              <a:picLocks noChangeAspect="1"/>
            </p:cNvPicPr>
            <p:nvPr/>
          </p:nvPicPr>
          <p:blipFill>
            <a:blip r:embed="rId3"/>
            <a:stretch>
              <a:fillRect/>
            </a:stretch>
          </p:blipFill>
          <p:spPr>
            <a:xfrm>
              <a:off x="2232789" y="5633236"/>
              <a:ext cx="1483806" cy="1020117"/>
            </a:xfrm>
            <a:prstGeom prst="rect">
              <a:avLst/>
            </a:prstGeom>
          </p:spPr>
        </p:pic>
        <p:pic>
          <p:nvPicPr>
            <p:cNvPr id="13" name="Picture 12" descr="Text, logo&#10;&#10;Description automatically generated with medium confidence">
              <a:extLst>
                <a:ext uri="{FF2B5EF4-FFF2-40B4-BE49-F238E27FC236}">
                  <a16:creationId xmlns:a16="http://schemas.microsoft.com/office/drawing/2014/main" id="{D1A6ECE5-6630-00D6-E15D-20CD7D20E735}"/>
                </a:ext>
              </a:extLst>
            </p:cNvPr>
            <p:cNvPicPr>
              <a:picLocks noChangeAspect="1"/>
            </p:cNvPicPr>
            <p:nvPr/>
          </p:nvPicPr>
          <p:blipFill>
            <a:blip r:embed="rId4"/>
            <a:stretch>
              <a:fillRect/>
            </a:stretch>
          </p:blipFill>
          <p:spPr>
            <a:xfrm>
              <a:off x="7760490" y="5503275"/>
              <a:ext cx="1682875" cy="1163857"/>
            </a:xfrm>
            <a:prstGeom prst="rect">
              <a:avLst/>
            </a:prstGeom>
          </p:spPr>
        </p:pic>
      </p:grpSp>
    </p:spTree>
    <p:extLst>
      <p:ext uri="{BB962C8B-B14F-4D97-AF65-F5344CB8AC3E}">
        <p14:creationId xmlns:p14="http://schemas.microsoft.com/office/powerpoint/2010/main" val="23720026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14855" y="5072827"/>
            <a:ext cx="51632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Finalize</a:t>
            </a:r>
            <a:endPar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endParaRPr>
          </a:p>
        </p:txBody>
      </p:sp>
      <p:sp>
        <p:nvSpPr>
          <p:cNvPr id="13" name="TextBox 12"/>
          <p:cNvSpPr txBox="1"/>
          <p:nvPr/>
        </p:nvSpPr>
        <p:spPr>
          <a:xfrm>
            <a:off x="2743200" y="1979160"/>
            <a:ext cx="51632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4477B">
                    <a:lumMod val="40000"/>
                    <a:lumOff val="60000"/>
                  </a:srgbClr>
                </a:solidFill>
                <a:effectLst/>
                <a:uLnTx/>
                <a:uFillTx/>
                <a:latin typeface="Microsoft Sans Serif" panose="020B0604020202020204" pitchFamily="34" charset="0"/>
                <a:ea typeface="+mn-ea"/>
                <a:cs typeface="Microsoft Sans Serif" panose="020B0604020202020204" pitchFamily="34" charset="0"/>
              </a:rPr>
              <a:t>Draft</a:t>
            </a:r>
          </a:p>
        </p:txBody>
      </p:sp>
      <p:sp>
        <p:nvSpPr>
          <p:cNvPr id="16" name="TextBox 15"/>
          <p:cNvSpPr txBox="1"/>
          <p:nvPr/>
        </p:nvSpPr>
        <p:spPr>
          <a:xfrm>
            <a:off x="2743200" y="926498"/>
            <a:ext cx="42443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Invent</a:t>
            </a:r>
          </a:p>
        </p:txBody>
      </p:sp>
      <p:sp>
        <p:nvSpPr>
          <p:cNvPr id="17" name="TextBox 16"/>
          <p:cNvSpPr txBox="1"/>
          <p:nvPr/>
        </p:nvSpPr>
        <p:spPr>
          <a:xfrm>
            <a:off x="2737165" y="2996306"/>
            <a:ext cx="31863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uLnTx/>
                <a:uFillTx/>
                <a:latin typeface="Microsoft Sans Serif" panose="020B0604020202020204" pitchFamily="34" charset="0"/>
                <a:ea typeface="+mn-ea"/>
                <a:cs typeface="Microsoft Sans Serif" panose="020B0604020202020204" pitchFamily="34" charset="0"/>
              </a:rPr>
              <a:t>Revise</a:t>
            </a:r>
          </a:p>
        </p:txBody>
      </p:sp>
      <p:sp>
        <p:nvSpPr>
          <p:cNvPr id="18" name="TextBox 17"/>
          <p:cNvSpPr txBox="1"/>
          <p:nvPr/>
        </p:nvSpPr>
        <p:spPr>
          <a:xfrm>
            <a:off x="2286000" y="3733800"/>
            <a:ext cx="244602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C3324"/>
                </a:solidFill>
                <a:effectLst/>
                <a:uLnTx/>
                <a:uFillTx/>
                <a:latin typeface="Microsoft Sans Serif" panose="020B0604020202020204" pitchFamily="34" charset="0"/>
                <a:ea typeface="+mn-ea"/>
                <a:cs typeface="Microsoft Sans Serif" panose="020B0604020202020204" pitchFamily="34" charset="0"/>
              </a:rPr>
              <a:t>Edit</a:t>
            </a:r>
          </a:p>
        </p:txBody>
      </p:sp>
      <p:sp>
        <p:nvSpPr>
          <p:cNvPr id="4" name="Right Brace 3"/>
          <p:cNvSpPr/>
          <p:nvPr/>
        </p:nvSpPr>
        <p:spPr>
          <a:xfrm>
            <a:off x="5419543" y="10316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6451318" y="1615534"/>
            <a:ext cx="3657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Writing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learn</a:t>
            </a:r>
          </a:p>
        </p:txBody>
      </p:sp>
      <p:sp>
        <p:nvSpPr>
          <p:cNvPr id="12" name="Right Brace 11"/>
          <p:cNvSpPr/>
          <p:nvPr/>
        </p:nvSpPr>
        <p:spPr>
          <a:xfrm>
            <a:off x="5435714" y="30890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6477000" y="3631913"/>
            <a:ext cx="36319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Writing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explain</a:t>
            </a:r>
          </a:p>
        </p:txBody>
      </p:sp>
      <p:sp>
        <p:nvSpPr>
          <p:cNvPr id="8" name="Right Brace 7"/>
          <p:cNvSpPr/>
          <p:nvPr/>
        </p:nvSpPr>
        <p:spPr>
          <a:xfrm>
            <a:off x="5435640" y="5070221"/>
            <a:ext cx="598812" cy="91440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39568" y="5194013"/>
            <a:ext cx="34033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Ready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deliver </a:t>
            </a:r>
          </a:p>
        </p:txBody>
      </p:sp>
    </p:spTree>
    <p:extLst>
      <p:ext uri="{BB962C8B-B14F-4D97-AF65-F5344CB8AC3E}">
        <p14:creationId xmlns:p14="http://schemas.microsoft.com/office/powerpoint/2010/main" val="287922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457200"/>
            <a:ext cx="10134600" cy="606319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240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Take</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 time </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away from your text </a:t>
            </a:r>
          </a:p>
          <a:p>
            <a:pPr marL="571500" marR="0" lvl="0" indent="-571500" algn="l" defTabSz="914400" rtl="0" eaLnBrk="1" fontAlgn="auto" latinLnBrk="0" hangingPunct="1">
              <a:lnSpc>
                <a:spcPct val="100000"/>
              </a:lnSpc>
              <a:spcBef>
                <a:spcPts val="0"/>
              </a:spcBef>
              <a:spcAft>
                <a:spcPts val="240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Create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distance</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between your text and your brain by reading sentences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out loud </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and, perhaps,</a:t>
            </a:r>
            <a:b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b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out of order</a:t>
            </a:r>
          </a:p>
          <a:p>
            <a:pPr marL="571500" marR="0" lvl="0" indent="-571500" algn="l" defTabSz="914400" rtl="0" eaLnBrk="1" fontAlgn="auto" latinLnBrk="0" hangingPunct="1">
              <a:lnSpc>
                <a:spcPct val="100000"/>
              </a:lnSpc>
              <a:spcBef>
                <a:spcPts val="0"/>
              </a:spcBef>
              <a:spcAft>
                <a:spcPts val="240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Can you find the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subject</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and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verb</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of every sentence? And do they agree? </a:t>
            </a:r>
          </a:p>
          <a:p>
            <a:pPr marL="571500" marR="0" lvl="0" indent="-571500" algn="l" defTabSz="914400" rtl="0" eaLnBrk="1" fontAlgn="auto" latinLnBrk="0" hangingPunct="1">
              <a:lnSpc>
                <a:spcPct val="100000"/>
              </a:lnSpc>
              <a:spcBef>
                <a:spcPts val="0"/>
              </a:spcBef>
              <a:spcAft>
                <a:spcPts val="240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Are you punctuating</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 consistently</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a:t>
            </a:r>
          </a:p>
          <a:p>
            <a:pPr marL="571500" marR="0" lvl="0" indent="-571500" algn="l" defTabSz="914400" rtl="0" eaLnBrk="1" fontAlgn="auto" latinLnBrk="0" hangingPunct="1">
              <a:lnSpc>
                <a:spcPct val="100000"/>
              </a:lnSpc>
              <a:spcBef>
                <a:spcPts val="0"/>
              </a:spcBef>
              <a:spcAft>
                <a:spcPts val="2400"/>
              </a:spcAft>
              <a:buClrTx/>
              <a:buSzTx/>
              <a:buFont typeface="Wingdings" panose="05000000000000000000" pitchFamily="2" charset="2"/>
              <a:buChar char="ü"/>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Did you spell everyone’s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name</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correctly each time?</a:t>
            </a:r>
          </a:p>
          <a:p>
            <a:pPr marL="571500" marR="0" lvl="0" indent="-571500" algn="l" defTabSz="914400" rtl="0" eaLnBrk="1" fontAlgn="auto" latinLnBrk="0" hangingPunct="1">
              <a:lnSpc>
                <a:spcPct val="100000"/>
              </a:lnSpc>
              <a:spcBef>
                <a:spcPts val="0"/>
              </a:spcBef>
              <a:spcAft>
                <a:spcPts val="2400"/>
              </a:spcAft>
              <a:buClrTx/>
              <a:buSzTx/>
              <a:buFont typeface="Wingdings" panose="05000000000000000000" pitchFamily="2" charset="2"/>
              <a:buChar char="ü"/>
              <a:tabLst/>
              <a:defRPr/>
            </a:pPr>
            <a:r>
              <a:rPr kumimoji="0" lang="en-US" sz="3200" b="1" i="0" u="sng"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NOW</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use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spell &amp; grammar</a:t>
            </a: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check</a:t>
            </a:r>
          </a:p>
        </p:txBody>
      </p:sp>
    </p:spTree>
    <p:extLst>
      <p:ext uri="{BB962C8B-B14F-4D97-AF65-F5344CB8AC3E}">
        <p14:creationId xmlns:p14="http://schemas.microsoft.com/office/powerpoint/2010/main" val="278207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99304" y="4772562"/>
            <a:ext cx="622549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Finalize</a:t>
            </a:r>
          </a:p>
        </p:txBody>
      </p:sp>
      <p:sp>
        <p:nvSpPr>
          <p:cNvPr id="13" name="TextBox 12"/>
          <p:cNvSpPr txBox="1"/>
          <p:nvPr/>
        </p:nvSpPr>
        <p:spPr>
          <a:xfrm>
            <a:off x="2743200" y="1979160"/>
            <a:ext cx="51632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4477B">
                    <a:lumMod val="40000"/>
                    <a:lumOff val="60000"/>
                  </a:srgbClr>
                </a:solidFill>
                <a:effectLst/>
                <a:uLnTx/>
                <a:uFillTx/>
                <a:latin typeface="Microsoft Sans Serif" panose="020B0604020202020204" pitchFamily="34" charset="0"/>
                <a:ea typeface="+mn-ea"/>
                <a:cs typeface="Microsoft Sans Serif" panose="020B0604020202020204" pitchFamily="34" charset="0"/>
              </a:rPr>
              <a:t>Draft</a:t>
            </a:r>
          </a:p>
        </p:txBody>
      </p:sp>
      <p:sp>
        <p:nvSpPr>
          <p:cNvPr id="16" name="TextBox 15"/>
          <p:cNvSpPr txBox="1"/>
          <p:nvPr/>
        </p:nvSpPr>
        <p:spPr>
          <a:xfrm>
            <a:off x="2743200" y="926498"/>
            <a:ext cx="42443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Invent</a:t>
            </a:r>
          </a:p>
        </p:txBody>
      </p:sp>
      <p:sp>
        <p:nvSpPr>
          <p:cNvPr id="17" name="TextBox 16"/>
          <p:cNvSpPr txBox="1"/>
          <p:nvPr/>
        </p:nvSpPr>
        <p:spPr>
          <a:xfrm>
            <a:off x="2737165" y="2996306"/>
            <a:ext cx="31863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2D050"/>
                </a:solidFill>
                <a:effectLst/>
                <a:uLnTx/>
                <a:uFillTx/>
                <a:latin typeface="Microsoft Sans Serif" panose="020B0604020202020204" pitchFamily="34" charset="0"/>
                <a:ea typeface="+mn-ea"/>
                <a:cs typeface="Microsoft Sans Serif" panose="020B0604020202020204" pitchFamily="34" charset="0"/>
              </a:rPr>
              <a:t>Revise</a:t>
            </a:r>
          </a:p>
        </p:txBody>
      </p:sp>
      <p:sp>
        <p:nvSpPr>
          <p:cNvPr id="18" name="TextBox 17"/>
          <p:cNvSpPr txBox="1"/>
          <p:nvPr/>
        </p:nvSpPr>
        <p:spPr>
          <a:xfrm>
            <a:off x="2743200" y="3962400"/>
            <a:ext cx="24460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C3324"/>
                </a:solidFill>
                <a:effectLst/>
                <a:uLnTx/>
                <a:uFillTx/>
                <a:latin typeface="Microsoft Sans Serif" panose="020B0604020202020204" pitchFamily="34" charset="0"/>
                <a:ea typeface="+mn-ea"/>
                <a:cs typeface="Microsoft Sans Serif" panose="020B0604020202020204" pitchFamily="34" charset="0"/>
              </a:rPr>
              <a:t>Edit</a:t>
            </a:r>
          </a:p>
        </p:txBody>
      </p:sp>
      <p:sp>
        <p:nvSpPr>
          <p:cNvPr id="4" name="Right Brace 3"/>
          <p:cNvSpPr/>
          <p:nvPr/>
        </p:nvSpPr>
        <p:spPr>
          <a:xfrm>
            <a:off x="5419543" y="10316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6451318" y="1615534"/>
            <a:ext cx="3657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Writing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learn</a:t>
            </a:r>
          </a:p>
        </p:txBody>
      </p:sp>
      <p:sp>
        <p:nvSpPr>
          <p:cNvPr id="12" name="Right Brace 11"/>
          <p:cNvSpPr/>
          <p:nvPr/>
        </p:nvSpPr>
        <p:spPr>
          <a:xfrm>
            <a:off x="5435714" y="3089021"/>
            <a:ext cx="631006" cy="1752600"/>
          </a:xfrm>
          <a:prstGeom prst="rightBrace">
            <a:avLst/>
          </a:prstGeom>
          <a:ln/>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6477000" y="3631913"/>
            <a:ext cx="36319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Writing to </a:t>
            </a: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explain</a:t>
            </a:r>
          </a:p>
        </p:txBody>
      </p:sp>
      <p:sp>
        <p:nvSpPr>
          <p:cNvPr id="8" name="Right Brace 7"/>
          <p:cNvSpPr/>
          <p:nvPr/>
        </p:nvSpPr>
        <p:spPr>
          <a:xfrm>
            <a:off x="5435640" y="5070221"/>
            <a:ext cx="598812" cy="91440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6439568" y="5194013"/>
            <a:ext cx="36693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S Reference Sans Serif" panose="020B0604030504040204" pitchFamily="34" charset="0"/>
                <a:ea typeface="+mn-ea"/>
                <a:cs typeface="+mn-cs"/>
              </a:rPr>
              <a:t>Ready to </a:t>
            </a:r>
            <a:r>
              <a:rPr kumimoji="0" lang="en-US" sz="3200" b="1" i="0" u="none" strike="noStrike" kern="1200" cap="none" spc="0" normalizeH="0" baseline="0" noProof="0" dirty="0">
                <a:ln>
                  <a:noFill/>
                </a:ln>
                <a:solidFill>
                  <a:srgbClr val="FFD459">
                    <a:lumMod val="60000"/>
                    <a:lumOff val="40000"/>
                  </a:srgbClr>
                </a:solidFill>
                <a:effectLst/>
                <a:uLnTx/>
                <a:uFillTx/>
                <a:latin typeface="MS Reference Sans Serif" panose="020B0604030504040204" pitchFamily="34" charset="0"/>
                <a:ea typeface="+mn-ea"/>
                <a:cs typeface="+mn-cs"/>
              </a:rPr>
              <a:t>deliver </a:t>
            </a:r>
          </a:p>
        </p:txBody>
      </p:sp>
    </p:spTree>
    <p:extLst>
      <p:ext uri="{BB962C8B-B14F-4D97-AF65-F5344CB8AC3E}">
        <p14:creationId xmlns:p14="http://schemas.microsoft.com/office/powerpoint/2010/main" val="644790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818376"/>
            <a:ext cx="9134475" cy="5201424"/>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2400"/>
              </a:spcAft>
              <a:buClrTx/>
              <a:buSzTx/>
              <a:buFont typeface="Wingdings" panose="05000000000000000000" pitchFamily="2" charset="2"/>
              <a:buChar char="ü"/>
              <a:tabLst/>
              <a:defRPr/>
            </a:pP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Find and follow your </a:t>
            </a:r>
            <a:r>
              <a:rPr kumimoji="0" lang="en-US" sz="36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format</a:t>
            </a:r>
          </a:p>
          <a:p>
            <a:pPr marL="571500" marR="0" lvl="0" indent="-571500" algn="l" defTabSz="914400" rtl="0" eaLnBrk="1" fontAlgn="auto" latinLnBrk="0" hangingPunct="1">
              <a:lnSpc>
                <a:spcPct val="100000"/>
              </a:lnSpc>
              <a:spcBef>
                <a:spcPts val="0"/>
              </a:spcBef>
              <a:spcAft>
                <a:spcPts val="2400"/>
              </a:spcAft>
              <a:buClrTx/>
              <a:buSzTx/>
              <a:buFont typeface="Wingdings" panose="05000000000000000000" pitchFamily="2" charset="2"/>
              <a:buChar char="ü"/>
              <a:tabLst/>
              <a:defRPr/>
            </a:pP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Check </a:t>
            </a:r>
            <a:r>
              <a:rPr kumimoji="0" lang="en-US" sz="36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name spellings</a:t>
            </a: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ONE MORE TIME</a:t>
            </a:r>
          </a:p>
          <a:p>
            <a:pPr marL="571500" marR="0" lvl="0" indent="-571500" algn="l" defTabSz="914400" rtl="0" eaLnBrk="1" fontAlgn="auto" latinLnBrk="0" hangingPunct="1">
              <a:lnSpc>
                <a:spcPct val="100000"/>
              </a:lnSpc>
              <a:spcBef>
                <a:spcPts val="0"/>
              </a:spcBef>
              <a:spcAft>
                <a:spcPts val="2400"/>
              </a:spcAft>
              <a:buClrTx/>
              <a:buSzTx/>
              <a:buFont typeface="Wingdings" panose="05000000000000000000" pitchFamily="2" charset="2"/>
              <a:buChar char="ü"/>
              <a:tabLst/>
              <a:defRPr/>
            </a:pP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Perfect </a:t>
            </a:r>
            <a:r>
              <a:rPr kumimoji="0" lang="en-US" sz="36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citations and references </a:t>
            </a: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according to your chosen style</a:t>
            </a:r>
            <a:b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b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(don’t mix and match)</a:t>
            </a:r>
          </a:p>
          <a:p>
            <a:pPr marL="571500" marR="0" lvl="0" indent="-571500" algn="l" defTabSz="914400" rtl="0" eaLnBrk="1" fontAlgn="auto" latinLnBrk="0" hangingPunct="1">
              <a:lnSpc>
                <a:spcPct val="100000"/>
              </a:lnSpc>
              <a:spcBef>
                <a:spcPts val="0"/>
              </a:spcBef>
              <a:spcAft>
                <a:spcPts val="2400"/>
              </a:spcAft>
              <a:buClrTx/>
              <a:buSzTx/>
              <a:buFont typeface="Wingdings" panose="05000000000000000000" pitchFamily="2" charset="2"/>
              <a:buChar char="ü"/>
              <a:tabLst/>
              <a:defRPr/>
            </a:pP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Deliver through the </a:t>
            </a:r>
            <a:r>
              <a:rPr kumimoji="0" lang="en-US" sz="36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proper channels</a:t>
            </a:r>
          </a:p>
          <a:p>
            <a:pPr marL="571500" marR="0" lvl="0" indent="-571500" algn="l" defTabSz="914400" rtl="0" eaLnBrk="1" fontAlgn="auto" latinLnBrk="0" hangingPunct="1">
              <a:lnSpc>
                <a:spcPct val="100000"/>
              </a:lnSpc>
              <a:spcBef>
                <a:spcPts val="0"/>
              </a:spcBef>
              <a:spcAft>
                <a:spcPts val="2400"/>
              </a:spcAft>
              <a:buClrTx/>
              <a:buSzTx/>
              <a:buFont typeface="Wingdings" panose="05000000000000000000" pitchFamily="2" charset="2"/>
              <a:buChar char="ü"/>
              <a:tabLst/>
              <a:defRPr/>
            </a:pP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Keep </a:t>
            </a:r>
            <a:r>
              <a:rPr kumimoji="0" lang="en-US" sz="36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archive copies </a:t>
            </a: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of all work</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2991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6" name="TextBox 5"/>
          <p:cNvSpPr txBox="1"/>
          <p:nvPr/>
        </p:nvSpPr>
        <p:spPr>
          <a:xfrm>
            <a:off x="2667000" y="0"/>
            <a:ext cx="6858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Dudley Knox Library’s Citation Guide</a:t>
            </a:r>
            <a:endParaRPr kumimoji="0" lang="en-US" sz="3200" b="1" i="0" u="none" strike="noStrike" kern="1200" cap="none" spc="0" normalizeH="0" baseline="0" noProof="0" dirty="0">
              <a:ln>
                <a:noFill/>
              </a:ln>
              <a:solidFill>
                <a:prstClr val="white"/>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 name="Picture 1">
            <a:extLst>
              <a:ext uri="{FF2B5EF4-FFF2-40B4-BE49-F238E27FC236}">
                <a16:creationId xmlns:a16="http://schemas.microsoft.com/office/drawing/2014/main" id="{441BB3EC-844A-461F-87B2-A6A0B4872688}"/>
              </a:ext>
            </a:extLst>
          </p:cNvPr>
          <p:cNvPicPr>
            <a:picLocks noChangeAspect="1"/>
          </p:cNvPicPr>
          <p:nvPr/>
        </p:nvPicPr>
        <p:blipFill>
          <a:blip r:embed="rId2"/>
          <a:stretch>
            <a:fillRect/>
          </a:stretch>
        </p:blipFill>
        <p:spPr>
          <a:xfrm>
            <a:off x="876300" y="609962"/>
            <a:ext cx="10439400" cy="6248038"/>
          </a:xfrm>
          <a:prstGeom prst="rect">
            <a:avLst/>
          </a:prstGeom>
        </p:spPr>
      </p:pic>
    </p:spTree>
    <p:extLst>
      <p:ext uri="{BB962C8B-B14F-4D97-AF65-F5344CB8AC3E}">
        <p14:creationId xmlns:p14="http://schemas.microsoft.com/office/powerpoint/2010/main" val="1542926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7086600" y="6934200"/>
            <a:ext cx="650748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828800" y="762000"/>
            <a:ext cx="8458200" cy="3631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The </a:t>
            </a:r>
            <a:r>
              <a:rPr kumimoji="0" lang="en-US" sz="36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GWC</a:t>
            </a: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is here for you</a:t>
            </a:r>
          </a:p>
          <a:p>
            <a:pPr marL="0" marR="0" lvl="0" indent="0" algn="l" defTabSz="914400" rtl="0" eaLnBrk="1" fontAlgn="auto" latinLnBrk="0" hangingPunct="1">
              <a:lnSpc>
                <a:spcPct val="100000"/>
              </a:lnSpc>
              <a:spcBef>
                <a:spcPts val="0"/>
              </a:spcBef>
              <a:spcAft>
                <a:spcPts val="30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Use our </a:t>
            </a:r>
            <a:r>
              <a:rPr kumimoji="0" lang="en-US" sz="36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workshops</a:t>
            </a: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a:t>
            </a:r>
            <a:r>
              <a:rPr kumimoji="0" lang="en-US" sz="36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coaching sessions</a:t>
            </a: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and </a:t>
            </a:r>
            <a:r>
              <a:rPr kumimoji="0" lang="en-US" sz="36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online resources</a:t>
            </a:r>
          </a:p>
          <a:p>
            <a:pPr marL="0" marR="0" lvl="0" indent="0" algn="l" defTabSz="914400" rtl="0" eaLnBrk="1" fontAlgn="auto" latinLnBrk="0" hangingPunct="1">
              <a:lnSpc>
                <a:spcPct val="100000"/>
              </a:lnSpc>
              <a:spcBef>
                <a:spcPts val="0"/>
              </a:spcBef>
              <a:spcAft>
                <a:spcPts val="30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Build writing habits now that will support you through your </a:t>
            </a:r>
            <a:r>
              <a:rPr kumimoji="0" lang="en-US" sz="3600" b="1" i="0" u="none" strike="noStrike" kern="1200" cap="none" spc="0" normalizeH="0" baseline="0" noProof="0" dirty="0">
                <a:ln>
                  <a:noFill/>
                </a:ln>
                <a:solidFill>
                  <a:srgbClr val="FFD459">
                    <a:lumMod val="60000"/>
                    <a:lumOff val="40000"/>
                  </a:srgbClr>
                </a:solidFill>
                <a:effectLst/>
                <a:uLnTx/>
                <a:uFillTx/>
                <a:latin typeface="Microsoft Sans Serif" panose="020B0604020202020204" pitchFamily="34" charset="0"/>
                <a:ea typeface="+mn-ea"/>
                <a:cs typeface="Microsoft Sans Serif" panose="020B0604020202020204" pitchFamily="34" charset="0"/>
              </a:rPr>
              <a:t>thesis</a:t>
            </a:r>
            <a:r>
              <a:rPr kumimoji="0" lang="en-US" sz="3600" b="1" i="0" u="none" strike="noStrike" kern="1200" cap="none" spc="0" normalizeH="0" baseline="0" noProof="0" dirty="0">
                <a:ln>
                  <a:noFill/>
                </a:ln>
                <a:solidFill>
                  <a:prstClr val="white"/>
                </a:solidFill>
                <a:effectLst/>
                <a:uLnTx/>
                <a:uFillTx/>
                <a:latin typeface="Microsoft Sans Serif" panose="020B0604020202020204" pitchFamily="34" charset="0"/>
                <a:ea typeface="+mn-ea"/>
                <a:cs typeface="Microsoft Sans Serif" panose="020B0604020202020204" pitchFamily="34" charset="0"/>
              </a:rPr>
              <a:t> and beyond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046" y="5131350"/>
            <a:ext cx="2164291" cy="149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446" y="5105400"/>
            <a:ext cx="2444955" cy="152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90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8014" y="380999"/>
            <a:ext cx="11516710" cy="6090745"/>
          </a:xfrm>
          <a:prstGeom prst="rect">
            <a:avLst/>
          </a:prstGeom>
          <a:gradFill>
            <a:gsLst>
              <a:gs pos="0">
                <a:srgbClr val="3875A6"/>
              </a:gs>
              <a:gs pos="95000">
                <a:schemeClr val="accent3"/>
              </a:gs>
            </a:gsLst>
            <a:lin ang="5400000" scaled="0"/>
          </a:gradFill>
          <a:ln>
            <a:solidFill>
              <a:srgbClr val="CCD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0">
                    <a:srgbClr val="3875A6"/>
                  </a:gs>
                  <a:gs pos="100000">
                    <a:srgbClr val="165006"/>
                  </a:gs>
                </a:gsLst>
                <a:lin ang="5400000" scaled="0"/>
              </a:gradFill>
              <a:effectLst/>
              <a:uLnTx/>
              <a:uFillTx/>
              <a:latin typeface="Arial"/>
              <a:ea typeface="+mn-ea"/>
              <a:cs typeface="+mn-cs"/>
            </a:endParaRPr>
          </a:p>
        </p:txBody>
      </p:sp>
      <p:sp>
        <p:nvSpPr>
          <p:cNvPr id="3" name="Subtitle 2"/>
          <p:cNvSpPr>
            <a:spLocks noGrp="1"/>
          </p:cNvSpPr>
          <p:nvPr>
            <p:ph type="subTitle" idx="1"/>
          </p:nvPr>
        </p:nvSpPr>
        <p:spPr>
          <a:xfrm>
            <a:off x="2441209" y="4307664"/>
            <a:ext cx="7294562" cy="1077218"/>
          </a:xfrm>
          <a:ln>
            <a:noFill/>
          </a:ln>
        </p:spPr>
        <p:txBody>
          <a:bodyPr/>
          <a:lstStyle/>
          <a:p>
            <a:pPr marL="0" indent="0">
              <a:defRPr/>
            </a:pPr>
            <a:r>
              <a:rPr lang="en-US" sz="2000" dirty="0">
                <a:solidFill>
                  <a:schemeClr val="bg2"/>
                </a:solidFill>
                <a:latin typeface="+mn-lt"/>
              </a:rPr>
              <a:t>Bryan Hudgens</a:t>
            </a:r>
          </a:p>
          <a:p>
            <a:pPr marL="0" indent="0">
              <a:defRPr/>
            </a:pPr>
            <a:r>
              <a:rPr lang="en-US" sz="2000" dirty="0">
                <a:solidFill>
                  <a:schemeClr val="bg2"/>
                </a:solidFill>
                <a:latin typeface="+mn-lt"/>
              </a:rPr>
              <a:t>Chair, Institutional Review Board</a:t>
            </a:r>
          </a:p>
          <a:p>
            <a:pPr marL="0" indent="0">
              <a:defRPr/>
            </a:pPr>
            <a:r>
              <a:rPr lang="en-US" sz="2000" dirty="0">
                <a:solidFill>
                  <a:schemeClr val="bg2"/>
                </a:solidFill>
                <a:latin typeface="+mn-lt"/>
              </a:rPr>
              <a:t>January 2025</a:t>
            </a:r>
          </a:p>
        </p:txBody>
      </p:sp>
      <p:cxnSp>
        <p:nvCxnSpPr>
          <p:cNvPr id="12" name="Straight Connector 11"/>
          <p:cNvCxnSpPr/>
          <p:nvPr/>
        </p:nvCxnSpPr>
        <p:spPr>
          <a:xfrm>
            <a:off x="2468990" y="6019800"/>
            <a:ext cx="7239000" cy="1588"/>
          </a:xfrm>
          <a:prstGeom prst="line">
            <a:avLst/>
          </a:prstGeom>
          <a:ln w="25400" cap="rnd">
            <a:solidFill>
              <a:srgbClr val="FFCF6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 name="Group 32"/>
          <p:cNvGrpSpPr/>
          <p:nvPr/>
        </p:nvGrpSpPr>
        <p:grpSpPr>
          <a:xfrm>
            <a:off x="2476500" y="528552"/>
            <a:ext cx="7239000" cy="692236"/>
            <a:chOff x="838200" y="528552"/>
            <a:chExt cx="7239000" cy="692236"/>
          </a:xfrm>
        </p:grpSpPr>
        <p:cxnSp>
          <p:nvCxnSpPr>
            <p:cNvPr id="10" name="Straight Connector 9"/>
            <p:cNvCxnSpPr/>
            <p:nvPr/>
          </p:nvCxnSpPr>
          <p:spPr>
            <a:xfrm>
              <a:off x="838200" y="1219200"/>
              <a:ext cx="7239000" cy="1588"/>
            </a:xfrm>
            <a:prstGeom prst="line">
              <a:avLst/>
            </a:prstGeom>
            <a:ln w="25400" cap="rnd">
              <a:solidFill>
                <a:srgbClr val="FFCF6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9" name="Picture 28" descr="nps_logo_3clr_cymk.png"/>
            <p:cNvPicPr>
              <a:picLocks noChangeAspect="1"/>
            </p:cNvPicPr>
            <p:nvPr/>
          </p:nvPicPr>
          <p:blipFill>
            <a:blip r:embed="rId3" cstate="print"/>
            <a:stretch>
              <a:fillRect/>
            </a:stretch>
          </p:blipFill>
          <p:spPr>
            <a:xfrm>
              <a:off x="838200" y="528552"/>
              <a:ext cx="914400" cy="647871"/>
            </a:xfrm>
            <a:prstGeom prst="rect">
              <a:avLst/>
            </a:prstGeom>
          </p:spPr>
        </p:pic>
      </p:grpSp>
      <p:pic>
        <p:nvPicPr>
          <p:cNvPr id="32" name="Picture 31" descr="nps_text.png"/>
          <p:cNvPicPr>
            <a:picLocks noChangeAspect="1"/>
          </p:cNvPicPr>
          <p:nvPr/>
        </p:nvPicPr>
        <p:blipFill>
          <a:blip r:embed="rId4" cstate="print"/>
          <a:stretch>
            <a:fillRect/>
          </a:stretch>
        </p:blipFill>
        <p:spPr>
          <a:xfrm>
            <a:off x="3429000" y="485776"/>
            <a:ext cx="1600200" cy="733425"/>
          </a:xfrm>
          <a:prstGeom prst="rect">
            <a:avLst/>
          </a:prstGeom>
        </p:spPr>
      </p:pic>
      <p:sp>
        <p:nvSpPr>
          <p:cNvPr id="4" name="Title 3"/>
          <p:cNvSpPr>
            <a:spLocks noGrp="1"/>
          </p:cNvSpPr>
          <p:nvPr>
            <p:ph type="ctrTitle"/>
          </p:nvPr>
        </p:nvSpPr>
        <p:spPr>
          <a:xfrm>
            <a:off x="2447925" y="1304925"/>
            <a:ext cx="7277100" cy="2419124"/>
          </a:xfrm>
        </p:spPr>
        <p:txBody>
          <a:bodyPr/>
          <a:lstStyle/>
          <a:p>
            <a:pPr>
              <a:defRPr/>
            </a:pPr>
            <a:r>
              <a:rPr lang="en-US" altLang="en-US" dirty="0">
                <a:solidFill>
                  <a:srgbClr val="FFFFFF"/>
                </a:solidFill>
                <a:effectLst>
                  <a:outerShdw blurRad="38100" dist="38100" dir="2700000" algn="tl">
                    <a:srgbClr val="000000">
                      <a:alpha val="43137"/>
                    </a:srgbClr>
                  </a:outerShdw>
                </a:effectLst>
                <a:latin typeface="+mn-lt"/>
              </a:rPr>
              <a:t>Going Straight to the Source:</a:t>
            </a:r>
            <a:br>
              <a:rPr lang="en-US" altLang="en-US" dirty="0">
                <a:solidFill>
                  <a:srgbClr val="FFFFFF"/>
                </a:solidFill>
                <a:effectLst>
                  <a:outerShdw blurRad="38100" dist="38100" dir="2700000" algn="tl">
                    <a:srgbClr val="000000">
                      <a:alpha val="43137"/>
                    </a:srgbClr>
                  </a:outerShdw>
                </a:effectLst>
                <a:latin typeface="+mn-lt"/>
              </a:rPr>
            </a:br>
            <a:br>
              <a:rPr lang="en-US" altLang="en-US" dirty="0">
                <a:solidFill>
                  <a:srgbClr val="FFFFFF"/>
                </a:solidFill>
                <a:effectLst>
                  <a:outerShdw blurRad="38100" dist="38100" dir="2700000" algn="tl">
                    <a:srgbClr val="000000">
                      <a:alpha val="43137"/>
                    </a:srgbClr>
                  </a:outerShdw>
                </a:effectLst>
                <a:latin typeface="+mn-lt"/>
              </a:rPr>
            </a:br>
            <a:r>
              <a:rPr lang="en-US" altLang="en-US" sz="3200" dirty="0">
                <a:solidFill>
                  <a:srgbClr val="FFFFFF"/>
                </a:solidFill>
                <a:effectLst>
                  <a:outerShdw blurRad="38100" dist="38100" dir="2700000" algn="tl">
                    <a:srgbClr val="000000">
                      <a:alpha val="43137"/>
                    </a:srgbClr>
                  </a:outerShdw>
                </a:effectLst>
                <a:latin typeface="+mn-lt"/>
              </a:rPr>
              <a:t>Using Human Subjects Data</a:t>
            </a:r>
            <a:br>
              <a:rPr lang="en-US" altLang="en-US" sz="3200" dirty="0">
                <a:solidFill>
                  <a:srgbClr val="FFFFFF"/>
                </a:solidFill>
                <a:effectLst>
                  <a:outerShdw blurRad="38100" dist="38100" dir="2700000" algn="tl">
                    <a:srgbClr val="000000">
                      <a:alpha val="43137"/>
                    </a:srgbClr>
                  </a:outerShdw>
                </a:effectLst>
                <a:latin typeface="+mn-lt"/>
              </a:rPr>
            </a:br>
            <a:r>
              <a:rPr lang="en-US" altLang="en-US" sz="3200" dirty="0">
                <a:solidFill>
                  <a:srgbClr val="FFFFFF"/>
                </a:solidFill>
                <a:effectLst>
                  <a:outerShdw blurRad="38100" dist="38100" dir="2700000" algn="tl">
                    <a:srgbClr val="000000">
                      <a:alpha val="43137"/>
                    </a:srgbClr>
                  </a:outerShdw>
                </a:effectLst>
                <a:latin typeface="+mn-lt"/>
              </a:rPr>
              <a:t>in Your Thesis, Capstone Report, </a:t>
            </a:r>
            <a:br>
              <a:rPr lang="en-US" altLang="en-US" sz="3200" dirty="0">
                <a:solidFill>
                  <a:srgbClr val="FFFFFF"/>
                </a:solidFill>
                <a:effectLst>
                  <a:outerShdw blurRad="38100" dist="38100" dir="2700000" algn="tl">
                    <a:srgbClr val="000000">
                      <a:alpha val="43137"/>
                    </a:srgbClr>
                  </a:outerShdw>
                </a:effectLst>
                <a:latin typeface="+mn-lt"/>
              </a:rPr>
            </a:br>
            <a:r>
              <a:rPr lang="en-US" altLang="en-US" sz="3200" dirty="0">
                <a:solidFill>
                  <a:srgbClr val="FFFFFF"/>
                </a:solidFill>
                <a:effectLst>
                  <a:outerShdw blurRad="38100" dist="38100" dir="2700000" algn="tl">
                    <a:srgbClr val="000000">
                      <a:alpha val="43137"/>
                    </a:srgbClr>
                  </a:outerShdw>
                </a:effectLst>
                <a:latin typeface="+mn-lt"/>
              </a:rPr>
              <a:t>or Dissertation</a:t>
            </a:r>
            <a:endParaRPr lang="en-US" dirty="0">
              <a:effectLst>
                <a:outerShdw blurRad="38100" dist="38100" dir="2700000" algn="tl">
                  <a:srgbClr val="000000">
                    <a:alpha val="43137"/>
                  </a:srgbClr>
                </a:outerShdw>
              </a:effectLst>
              <a:latin typeface="+mn-lt"/>
            </a:endParaRPr>
          </a:p>
        </p:txBody>
      </p:sp>
      <p:pic>
        <p:nvPicPr>
          <p:cNvPr id="7" name="Picture 6">
            <a:extLst>
              <a:ext uri="{FF2B5EF4-FFF2-40B4-BE49-F238E27FC236}">
                <a16:creationId xmlns:a16="http://schemas.microsoft.com/office/drawing/2014/main" id="{B154270B-45C4-42F7-9492-213BA53BBF45}"/>
              </a:ext>
            </a:extLst>
          </p:cNvPr>
          <p:cNvPicPr>
            <a:picLocks noChangeAspect="1"/>
          </p:cNvPicPr>
          <p:nvPr/>
        </p:nvPicPr>
        <p:blipFill>
          <a:blip r:embed="rId5"/>
          <a:stretch>
            <a:fillRect/>
          </a:stretch>
        </p:blipFill>
        <p:spPr>
          <a:xfrm>
            <a:off x="8883869" y="3940257"/>
            <a:ext cx="2577662" cy="1772142"/>
          </a:xfrm>
          <a:prstGeom prst="rect">
            <a:avLst/>
          </a:prstGeom>
        </p:spPr>
      </p:pic>
      <p:pic>
        <p:nvPicPr>
          <p:cNvPr id="8" name="Picture 7">
            <a:extLst>
              <a:ext uri="{FF2B5EF4-FFF2-40B4-BE49-F238E27FC236}">
                <a16:creationId xmlns:a16="http://schemas.microsoft.com/office/drawing/2014/main" id="{E3694704-7532-4F2C-8D7B-FCDFE6163A2D}"/>
              </a:ext>
            </a:extLst>
          </p:cNvPr>
          <p:cNvPicPr>
            <a:picLocks noChangeAspect="1"/>
          </p:cNvPicPr>
          <p:nvPr/>
        </p:nvPicPr>
        <p:blipFill>
          <a:blip r:embed="rId6"/>
          <a:stretch>
            <a:fillRect/>
          </a:stretch>
        </p:blipFill>
        <p:spPr>
          <a:xfrm>
            <a:off x="614083" y="3940257"/>
            <a:ext cx="2694049" cy="1791543"/>
          </a:xfrm>
          <a:prstGeom prst="rect">
            <a:avLst/>
          </a:prstGeom>
        </p:spPr>
      </p:pic>
      <p:pic>
        <p:nvPicPr>
          <p:cNvPr id="2" name="Picture 1">
            <a:extLst>
              <a:ext uri="{FF2B5EF4-FFF2-40B4-BE49-F238E27FC236}">
                <a16:creationId xmlns:a16="http://schemas.microsoft.com/office/drawing/2014/main" id="{8A247FCD-755A-CAE5-806C-D88425CA1615}"/>
              </a:ext>
            </a:extLst>
          </p:cNvPr>
          <p:cNvPicPr>
            <a:picLocks noChangeAspect="1"/>
          </p:cNvPicPr>
          <p:nvPr/>
        </p:nvPicPr>
        <p:blipFill>
          <a:blip r:embed="rId7"/>
          <a:stretch>
            <a:fillRect/>
          </a:stretch>
        </p:blipFill>
        <p:spPr>
          <a:xfrm>
            <a:off x="487110" y="1555456"/>
            <a:ext cx="2276697" cy="1517798"/>
          </a:xfrm>
          <a:prstGeom prst="rect">
            <a:avLst/>
          </a:prstGeom>
        </p:spPr>
      </p:pic>
      <p:pic>
        <p:nvPicPr>
          <p:cNvPr id="9" name="Picture 8">
            <a:extLst>
              <a:ext uri="{FF2B5EF4-FFF2-40B4-BE49-F238E27FC236}">
                <a16:creationId xmlns:a16="http://schemas.microsoft.com/office/drawing/2014/main" id="{7E23CB72-C574-B5F5-AEE1-C4792100706C}"/>
              </a:ext>
            </a:extLst>
          </p:cNvPr>
          <p:cNvPicPr>
            <a:picLocks noChangeAspect="1"/>
          </p:cNvPicPr>
          <p:nvPr/>
        </p:nvPicPr>
        <p:blipFill>
          <a:blip r:embed="rId8"/>
          <a:stretch>
            <a:fillRect/>
          </a:stretch>
        </p:blipFill>
        <p:spPr>
          <a:xfrm>
            <a:off x="9184834" y="1554319"/>
            <a:ext cx="2276697" cy="1518556"/>
          </a:xfrm>
          <a:prstGeom prst="rect">
            <a:avLst/>
          </a:prstGeom>
        </p:spPr>
      </p:pic>
    </p:spTree>
    <p:extLst>
      <p:ext uri="{BB962C8B-B14F-4D97-AF65-F5344CB8AC3E}">
        <p14:creationId xmlns:p14="http://schemas.microsoft.com/office/powerpoint/2010/main" val="2382174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F2D7F-8596-AB86-F8B4-6325AFF93E1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DFA07B7-9F17-0411-C3D8-4C94245CF16C}"/>
              </a:ext>
            </a:extLst>
          </p:cNvPr>
          <p:cNvSpPr/>
          <p:nvPr/>
        </p:nvSpPr>
        <p:spPr>
          <a:xfrm>
            <a:off x="268014" y="380999"/>
            <a:ext cx="11516710" cy="6090745"/>
          </a:xfrm>
          <a:prstGeom prst="rect">
            <a:avLst/>
          </a:prstGeom>
          <a:gradFill>
            <a:gsLst>
              <a:gs pos="0">
                <a:srgbClr val="3875A6"/>
              </a:gs>
              <a:gs pos="95000">
                <a:schemeClr val="accent3"/>
              </a:gs>
            </a:gsLst>
            <a:lin ang="5400000" scaled="0"/>
          </a:gradFill>
          <a:ln>
            <a:solidFill>
              <a:srgbClr val="CCD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0">
                    <a:srgbClr val="3875A6"/>
                  </a:gs>
                  <a:gs pos="100000">
                    <a:srgbClr val="165006"/>
                  </a:gs>
                </a:gsLst>
                <a:lin ang="5400000" scaled="0"/>
              </a:gradFill>
              <a:effectLst/>
              <a:uLnTx/>
              <a:uFillTx/>
              <a:latin typeface="Arial"/>
              <a:ea typeface="+mn-ea"/>
              <a:cs typeface="+mn-cs"/>
            </a:endParaRPr>
          </a:p>
        </p:txBody>
      </p:sp>
      <p:sp>
        <p:nvSpPr>
          <p:cNvPr id="3" name="Subtitle 2">
            <a:extLst>
              <a:ext uri="{FF2B5EF4-FFF2-40B4-BE49-F238E27FC236}">
                <a16:creationId xmlns:a16="http://schemas.microsoft.com/office/drawing/2014/main" id="{51D33805-DB74-A569-6679-3CF4705F448C}"/>
              </a:ext>
            </a:extLst>
          </p:cNvPr>
          <p:cNvSpPr>
            <a:spLocks noGrp="1"/>
          </p:cNvSpPr>
          <p:nvPr>
            <p:ph type="subTitle" idx="1"/>
          </p:nvPr>
        </p:nvSpPr>
        <p:spPr>
          <a:xfrm>
            <a:off x="2420938" y="5438745"/>
            <a:ext cx="7294562" cy="400110"/>
          </a:xfrm>
          <a:ln>
            <a:noFill/>
          </a:ln>
        </p:spPr>
        <p:txBody>
          <a:bodyPr/>
          <a:lstStyle/>
          <a:p>
            <a:pPr marL="0" indent="0">
              <a:defRPr/>
            </a:pPr>
            <a:r>
              <a:rPr lang="en-US" sz="2000" b="1" dirty="0">
                <a:solidFill>
                  <a:schemeClr val="bg2"/>
                </a:solidFill>
                <a:latin typeface="+mn-lt"/>
                <a:hlinkClick r:id="rId3"/>
              </a:rPr>
              <a:t>Click to view online</a:t>
            </a:r>
            <a:endParaRPr lang="en-US" sz="2000" b="1" dirty="0">
              <a:solidFill>
                <a:schemeClr val="bg2"/>
              </a:solidFill>
              <a:latin typeface="+mn-lt"/>
            </a:endParaRPr>
          </a:p>
        </p:txBody>
      </p:sp>
      <p:cxnSp>
        <p:nvCxnSpPr>
          <p:cNvPr id="12" name="Straight Connector 11">
            <a:extLst>
              <a:ext uri="{FF2B5EF4-FFF2-40B4-BE49-F238E27FC236}">
                <a16:creationId xmlns:a16="http://schemas.microsoft.com/office/drawing/2014/main" id="{96E9AE80-96EB-1C95-F9F8-40488B40575F}"/>
              </a:ext>
            </a:extLst>
          </p:cNvPr>
          <p:cNvCxnSpPr/>
          <p:nvPr/>
        </p:nvCxnSpPr>
        <p:spPr>
          <a:xfrm>
            <a:off x="2468990" y="6019800"/>
            <a:ext cx="7239000" cy="1588"/>
          </a:xfrm>
          <a:prstGeom prst="line">
            <a:avLst/>
          </a:prstGeom>
          <a:ln w="25400" cap="rnd">
            <a:solidFill>
              <a:srgbClr val="FFCF6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5" name="Group 32">
            <a:extLst>
              <a:ext uri="{FF2B5EF4-FFF2-40B4-BE49-F238E27FC236}">
                <a16:creationId xmlns:a16="http://schemas.microsoft.com/office/drawing/2014/main" id="{544BDBBE-259F-6E67-7E5B-25E20C9AFFC9}"/>
              </a:ext>
            </a:extLst>
          </p:cNvPr>
          <p:cNvGrpSpPr/>
          <p:nvPr/>
        </p:nvGrpSpPr>
        <p:grpSpPr>
          <a:xfrm>
            <a:off x="2476500" y="528552"/>
            <a:ext cx="7239000" cy="692236"/>
            <a:chOff x="838200" y="528552"/>
            <a:chExt cx="7239000" cy="692236"/>
          </a:xfrm>
        </p:grpSpPr>
        <p:cxnSp>
          <p:nvCxnSpPr>
            <p:cNvPr id="10" name="Straight Connector 9">
              <a:extLst>
                <a:ext uri="{FF2B5EF4-FFF2-40B4-BE49-F238E27FC236}">
                  <a16:creationId xmlns:a16="http://schemas.microsoft.com/office/drawing/2014/main" id="{B68C0380-5E5C-02CF-958A-BD528D501887}"/>
                </a:ext>
              </a:extLst>
            </p:cNvPr>
            <p:cNvCxnSpPr/>
            <p:nvPr/>
          </p:nvCxnSpPr>
          <p:spPr>
            <a:xfrm>
              <a:off x="838200" y="1219200"/>
              <a:ext cx="7239000" cy="1588"/>
            </a:xfrm>
            <a:prstGeom prst="line">
              <a:avLst/>
            </a:prstGeom>
            <a:ln w="25400" cap="rnd">
              <a:solidFill>
                <a:srgbClr val="FFCF67"/>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9" name="Picture 28" descr="nps_logo_3clr_cymk.png">
              <a:extLst>
                <a:ext uri="{FF2B5EF4-FFF2-40B4-BE49-F238E27FC236}">
                  <a16:creationId xmlns:a16="http://schemas.microsoft.com/office/drawing/2014/main" id="{A7F7DFCC-F994-E2B2-E77D-2A6F6F09C28F}"/>
                </a:ext>
              </a:extLst>
            </p:cNvPr>
            <p:cNvPicPr>
              <a:picLocks noChangeAspect="1"/>
            </p:cNvPicPr>
            <p:nvPr/>
          </p:nvPicPr>
          <p:blipFill>
            <a:blip r:embed="rId4" cstate="print"/>
            <a:stretch>
              <a:fillRect/>
            </a:stretch>
          </p:blipFill>
          <p:spPr>
            <a:xfrm>
              <a:off x="838200" y="528552"/>
              <a:ext cx="914400" cy="647871"/>
            </a:xfrm>
            <a:prstGeom prst="rect">
              <a:avLst/>
            </a:prstGeom>
          </p:spPr>
        </p:pic>
      </p:grpSp>
      <p:pic>
        <p:nvPicPr>
          <p:cNvPr id="32" name="Picture 31" descr="nps_text.png">
            <a:extLst>
              <a:ext uri="{FF2B5EF4-FFF2-40B4-BE49-F238E27FC236}">
                <a16:creationId xmlns:a16="http://schemas.microsoft.com/office/drawing/2014/main" id="{884F3501-B01D-ACD8-B448-FA2858BB0594}"/>
              </a:ext>
            </a:extLst>
          </p:cNvPr>
          <p:cNvPicPr>
            <a:picLocks noChangeAspect="1"/>
          </p:cNvPicPr>
          <p:nvPr/>
        </p:nvPicPr>
        <p:blipFill>
          <a:blip r:embed="rId5" cstate="print"/>
          <a:stretch>
            <a:fillRect/>
          </a:stretch>
        </p:blipFill>
        <p:spPr>
          <a:xfrm>
            <a:off x="3429000" y="485776"/>
            <a:ext cx="1600200" cy="733425"/>
          </a:xfrm>
          <a:prstGeom prst="rect">
            <a:avLst/>
          </a:prstGeom>
        </p:spPr>
      </p:pic>
      <p:pic>
        <p:nvPicPr>
          <p:cNvPr id="17" name="Picture 16">
            <a:hlinkClick r:id="rId3"/>
            <a:extLst>
              <a:ext uri="{FF2B5EF4-FFF2-40B4-BE49-F238E27FC236}">
                <a16:creationId xmlns:a16="http://schemas.microsoft.com/office/drawing/2014/main" id="{D7A3A23A-3F3A-C0C5-22E7-997ECC330AA6}"/>
              </a:ext>
            </a:extLst>
          </p:cNvPr>
          <p:cNvPicPr>
            <a:picLocks noChangeAspect="1"/>
          </p:cNvPicPr>
          <p:nvPr/>
        </p:nvPicPr>
        <p:blipFill>
          <a:blip r:embed="rId6"/>
          <a:stretch>
            <a:fillRect/>
          </a:stretch>
        </p:blipFill>
        <p:spPr>
          <a:xfrm>
            <a:off x="2653480" y="1531540"/>
            <a:ext cx="6742225" cy="3794919"/>
          </a:xfrm>
          <a:prstGeom prst="rect">
            <a:avLst/>
          </a:prstGeom>
        </p:spPr>
      </p:pic>
      <p:pic>
        <p:nvPicPr>
          <p:cNvPr id="1030" name="Picture 6" descr="Video play button icon red Royalty Free Vector Image">
            <a:hlinkClick r:id="rId3"/>
            <a:extLst>
              <a:ext uri="{FF2B5EF4-FFF2-40B4-BE49-F238E27FC236}">
                <a16:creationId xmlns:a16="http://schemas.microsoft.com/office/drawing/2014/main" id="{F1EB03F3-7D03-CAF4-6BDA-5212B6C8FCA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4800" y1="44722" x2="42300" y2="46759"/>
                      </a14:backgroundRemoval>
                    </a14:imgEffect>
                  </a14:imgLayer>
                </a14:imgProps>
              </a:ext>
              <a:ext uri="{28A0092B-C50C-407E-A947-70E740481C1C}">
                <a14:useLocalDpi xmlns:a14="http://schemas.microsoft.com/office/drawing/2010/main" val="0"/>
              </a:ext>
            </a:extLst>
          </a:blip>
          <a:srcRect/>
          <a:stretch>
            <a:fillRect/>
          </a:stretch>
        </p:blipFill>
        <p:spPr bwMode="auto">
          <a:xfrm>
            <a:off x="5206590" y="2535244"/>
            <a:ext cx="1778819" cy="192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5394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40FE03-7356-4172-50AE-A728795F8E2A}"/>
              </a:ext>
            </a:extLst>
          </p:cNvPr>
          <p:cNvSpPr>
            <a:spLocks noGrp="1"/>
          </p:cNvSpPr>
          <p:nvPr>
            <p:ph idx="1"/>
          </p:nvPr>
        </p:nvSpPr>
        <p:spPr>
          <a:xfrm>
            <a:off x="539766" y="785658"/>
            <a:ext cx="11355747" cy="5724644"/>
          </a:xfrm>
        </p:spPr>
        <p:txBody>
          <a:bodyPr lIns="91440" tIns="45720" rIns="91440" bIns="45720" anchor="t">
            <a:spAutoFit/>
          </a:bodyPr>
          <a:lstStyle/>
          <a:p>
            <a:pPr>
              <a:spcBef>
                <a:spcPts val="0"/>
              </a:spcBef>
              <a:spcAft>
                <a:spcPts val="1200"/>
              </a:spcAft>
            </a:pPr>
            <a:r>
              <a:rPr lang="en-US" dirty="0"/>
              <a:t>You can do lots of </a:t>
            </a:r>
            <a:r>
              <a:rPr lang="en-US" i="1" dirty="0"/>
              <a:t>really cool </a:t>
            </a:r>
            <a:r>
              <a:rPr lang="en-US" dirty="0"/>
              <a:t>thesis projects!</a:t>
            </a:r>
          </a:p>
          <a:p>
            <a:pPr>
              <a:spcBef>
                <a:spcPts val="0"/>
              </a:spcBef>
              <a:spcAft>
                <a:spcPts val="1200"/>
              </a:spcAft>
            </a:pPr>
            <a:r>
              <a:rPr lang="en-US" dirty="0"/>
              <a:t>If you get data </a:t>
            </a:r>
            <a:r>
              <a:rPr lang="en-US" u="sng" dirty="0"/>
              <a:t>from or about living humans</a:t>
            </a:r>
            <a:r>
              <a:rPr lang="en-US" dirty="0"/>
              <a:t> for your research…</a:t>
            </a:r>
          </a:p>
          <a:p>
            <a:pPr>
              <a:spcBef>
                <a:spcPts val="0"/>
              </a:spcBef>
              <a:spcAft>
                <a:spcPts val="1200"/>
              </a:spcAft>
            </a:pPr>
            <a:r>
              <a:rPr lang="en-US" dirty="0"/>
              <a:t>…they </a:t>
            </a:r>
            <a:r>
              <a:rPr lang="en-US" i="1" u="sng" dirty="0"/>
              <a:t>might</a:t>
            </a:r>
            <a:r>
              <a:rPr lang="en-US" dirty="0"/>
              <a:t> need protection from any harm your study might cause, so…</a:t>
            </a:r>
          </a:p>
          <a:p>
            <a:pPr>
              <a:spcBef>
                <a:spcPts val="0"/>
              </a:spcBef>
              <a:spcAft>
                <a:spcPts val="1200"/>
              </a:spcAft>
            </a:pPr>
            <a:r>
              <a:rPr lang="en-US" dirty="0"/>
              <a:t>…you </a:t>
            </a:r>
            <a:r>
              <a:rPr lang="en-US" b="1" i="1" u="sng" dirty="0"/>
              <a:t>must</a:t>
            </a:r>
            <a:r>
              <a:rPr lang="en-US" dirty="0"/>
              <a:t> (by </a:t>
            </a:r>
            <a:r>
              <a:rPr lang="en-US" b="1" i="1" u="sng" dirty="0"/>
              <a:t>Federal</a:t>
            </a:r>
            <a:r>
              <a:rPr lang="en-US" dirty="0"/>
              <a:t> regulation) check with the Institutional Review Board (IRB) before you begin your research.</a:t>
            </a:r>
          </a:p>
          <a:p>
            <a:pPr>
              <a:spcBef>
                <a:spcPts val="0"/>
              </a:spcBef>
              <a:spcAft>
                <a:spcPts val="1200"/>
              </a:spcAft>
            </a:pPr>
            <a:r>
              <a:rPr lang="en-US" b="1" dirty="0">
                <a:solidFill>
                  <a:srgbClr val="FF0000"/>
                </a:solidFill>
              </a:rPr>
              <a:t>Under DOD and DON Instructions, only formally-appointed people (*) can tell you if your study is (or is not) “research involving human subjects (HSR).”</a:t>
            </a:r>
            <a:endParaRPr lang="en-US" b="1" dirty="0">
              <a:solidFill>
                <a:srgbClr val="FF0000"/>
              </a:solidFill>
              <a:cs typeface="Arial"/>
            </a:endParaRPr>
          </a:p>
          <a:p>
            <a:pPr algn="ctr">
              <a:spcBef>
                <a:spcPts val="0"/>
              </a:spcBef>
              <a:spcAft>
                <a:spcPts val="1200"/>
              </a:spcAft>
            </a:pPr>
            <a:r>
              <a:rPr lang="en-US" b="1" u="sng" dirty="0">
                <a:solidFill>
                  <a:srgbClr val="FF0000"/>
                </a:solidFill>
              </a:rPr>
              <a:t>Your advisors (**) are NOT one of these people</a:t>
            </a:r>
            <a:r>
              <a:rPr lang="en-US" b="1" dirty="0">
                <a:solidFill>
                  <a:srgbClr val="FF0000"/>
                </a:solidFill>
              </a:rPr>
              <a:t>.</a:t>
            </a:r>
            <a:endParaRPr lang="en-US" b="1" dirty="0">
              <a:solidFill>
                <a:srgbClr val="FF0000"/>
              </a:solidFill>
              <a:cs typeface="Arial"/>
            </a:endParaRPr>
          </a:p>
          <a:p>
            <a:pPr>
              <a:spcBef>
                <a:spcPts val="0"/>
              </a:spcBef>
              <a:spcAft>
                <a:spcPts val="1200"/>
              </a:spcAft>
            </a:pPr>
            <a:r>
              <a:rPr lang="en-US" sz="2800" dirty="0"/>
              <a:t>You’re the hero, we’re (some of) your guides. Let us help you!</a:t>
            </a:r>
          </a:p>
          <a:p>
            <a:pPr>
              <a:spcBef>
                <a:spcPts val="0"/>
              </a:spcBef>
              <a:spcAft>
                <a:spcPts val="1200"/>
              </a:spcAft>
            </a:pPr>
            <a:endParaRPr lang="en-US" dirty="0"/>
          </a:p>
          <a:p>
            <a:pPr>
              <a:spcBef>
                <a:spcPts val="0"/>
              </a:spcBef>
              <a:spcAft>
                <a:spcPts val="1200"/>
              </a:spcAft>
            </a:pPr>
            <a:r>
              <a:rPr lang="en-US" sz="1600" dirty="0"/>
              <a:t>(*) Currently, NPS has appointed 3 people: IRB Chair and two IRB Vice Chairs.  </a:t>
            </a:r>
            <a:endParaRPr lang="en-US" sz="1600" dirty="0">
              <a:cs typeface="Arial"/>
            </a:endParaRPr>
          </a:p>
          <a:p>
            <a:pPr>
              <a:spcBef>
                <a:spcPts val="0"/>
              </a:spcBef>
              <a:spcAft>
                <a:spcPts val="1200"/>
              </a:spcAft>
            </a:pPr>
            <a:r>
              <a:rPr lang="en-US" sz="1600" dirty="0"/>
              <a:t>(**) Your advisors are super smart. As a rule, listen to them! But they’re not authorized to make this call. </a:t>
            </a:r>
            <a:endParaRPr lang="en-US" sz="1600" dirty="0">
              <a:cs typeface="Arial"/>
            </a:endParaRPr>
          </a:p>
        </p:txBody>
      </p:sp>
      <p:sp>
        <p:nvSpPr>
          <p:cNvPr id="3" name="Title 2">
            <a:extLst>
              <a:ext uri="{FF2B5EF4-FFF2-40B4-BE49-F238E27FC236}">
                <a16:creationId xmlns:a16="http://schemas.microsoft.com/office/drawing/2014/main" id="{27B230D9-2A26-2B93-814A-B7D4EFF8D396}"/>
              </a:ext>
            </a:extLst>
          </p:cNvPr>
          <p:cNvSpPr>
            <a:spLocks noGrp="1"/>
          </p:cNvSpPr>
          <p:nvPr>
            <p:ph type="title"/>
          </p:nvPr>
        </p:nvSpPr>
        <p:spPr>
          <a:xfrm>
            <a:off x="1124607" y="118233"/>
            <a:ext cx="10468303" cy="667425"/>
          </a:xfrm>
        </p:spPr>
        <p:txBody>
          <a:bodyPr lIns="91440" tIns="45720" rIns="91440" bIns="45720" anchor="t"/>
          <a:lstStyle/>
          <a:p>
            <a:pPr algn="l"/>
            <a:r>
              <a:rPr lang="en-US" dirty="0"/>
              <a:t>TL;DO (Too Long; Dozed Off)</a:t>
            </a:r>
          </a:p>
        </p:txBody>
      </p:sp>
      <p:sp>
        <p:nvSpPr>
          <p:cNvPr id="4" name="Slide Number Placeholder 3">
            <a:extLst>
              <a:ext uri="{FF2B5EF4-FFF2-40B4-BE49-F238E27FC236}">
                <a16:creationId xmlns:a16="http://schemas.microsoft.com/office/drawing/2014/main" id="{920A7565-0348-E4ED-4D45-93887154294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D5B20-B110-47F3-9AF5-CAC8FFCB018A}" type="slidenum">
              <a:rPr kumimoji="0" lang="en-US" sz="1200" b="0" i="0" u="none" strike="noStrike" kern="1200" cap="none" spc="0" normalizeH="0" baseline="0" noProof="0" smtClean="0">
                <a:ln>
                  <a:noFill/>
                </a:ln>
                <a:solidFill>
                  <a:srgbClr val="224D73"/>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srgbClr val="224D73"/>
              </a:solidFill>
              <a:effectLst/>
              <a:uLnTx/>
              <a:uFillTx/>
              <a:latin typeface="Arial"/>
              <a:ea typeface="+mn-ea"/>
              <a:cs typeface="+mn-cs"/>
            </a:endParaRPr>
          </a:p>
        </p:txBody>
      </p:sp>
    </p:spTree>
    <p:extLst>
      <p:ext uri="{BB962C8B-B14F-4D97-AF65-F5344CB8AC3E}">
        <p14:creationId xmlns:p14="http://schemas.microsoft.com/office/powerpoint/2010/main" val="20962497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61394" y="101600"/>
            <a:ext cx="8229600" cy="508000"/>
          </a:xfrm>
          <a:effectLst>
            <a:outerShdw dist="25399" sx="1000" sy="1000" algn="ctr" rotWithShape="0">
              <a:srgbClr val="F9F8ED"/>
            </a:outerShdw>
          </a:effectLst>
        </p:spPr>
        <p:txBody>
          <a:bodyPr/>
          <a:lstStyle/>
          <a:p>
            <a:pPr algn="l" eaLnBrk="1" hangingPunct="1"/>
            <a:r>
              <a:rPr lang="en-US" dirty="0">
                <a:ea typeface="ＭＳ Ｐゴシック" pitchFamily="-107" charset="-128"/>
              </a:rPr>
              <a:t>HRPP and IRB Contact Information</a:t>
            </a:r>
          </a:p>
        </p:txBody>
      </p:sp>
      <p:sp>
        <p:nvSpPr>
          <p:cNvPr id="9" name="TextBox 8"/>
          <p:cNvSpPr txBox="1"/>
          <p:nvPr/>
        </p:nvSpPr>
        <p:spPr>
          <a:xfrm>
            <a:off x="859954" y="1967288"/>
            <a:ext cx="9790117" cy="3608666"/>
          </a:xfrm>
          <a:prstGeom prst="rect">
            <a:avLst/>
          </a:prstGeom>
          <a:noFill/>
        </p:spPr>
        <p:txBody>
          <a:bodyPr wrap="square" lIns="91425" tIns="45713" rIns="91425" bIns="45713" rtlCol="0">
            <a:spAutoFit/>
          </a:bodyPr>
          <a:lstStyle/>
          <a:p>
            <a:pPr marL="0" marR="0" lvl="0" indent="0" algn="l" defTabSz="642915" rtl="0" eaLnBrk="1" fontAlgn="base" latinLnBrk="0" hangingPunct="1">
              <a:lnSpc>
                <a:spcPct val="150000"/>
              </a:lnSpc>
              <a:spcBef>
                <a:spcPct val="0"/>
              </a:spcBef>
              <a:spcAft>
                <a:spcPts val="1800"/>
              </a:spcAft>
              <a:buClrTx/>
              <a:buSzTx/>
              <a:buFontTx/>
              <a:buNone/>
              <a:tabLst/>
              <a:defRPr/>
            </a:pPr>
            <a:r>
              <a:rPr kumimoji="0" lang="en-US" sz="2500" b="1" i="0" u="none" strike="noStrike" kern="1200" cap="none" spc="0" normalizeH="0" baseline="0" noProof="0" dirty="0">
                <a:ln>
                  <a:noFill/>
                </a:ln>
                <a:solidFill>
                  <a:srgbClr val="224D73"/>
                </a:solidFill>
                <a:effectLst/>
                <a:uLnTx/>
                <a:uFillTx/>
                <a:latin typeface="Arial"/>
                <a:ea typeface="ＭＳ Ｐゴシック" pitchFamily="-105" charset="-128"/>
                <a:cs typeface="Arial"/>
                <a:sym typeface="Cochin"/>
              </a:rPr>
              <a:t>IRB Contact Information</a:t>
            </a:r>
            <a:r>
              <a:rPr kumimoji="0" lang="en-US" sz="2500" b="0" i="0" u="none" strike="noStrike" kern="1200" cap="none" spc="0" normalizeH="0" baseline="0" noProof="0" dirty="0">
                <a:ln>
                  <a:noFill/>
                </a:ln>
                <a:solidFill>
                  <a:srgbClr val="224D73"/>
                </a:solidFill>
                <a:effectLst/>
                <a:uLnTx/>
                <a:uFillTx/>
                <a:latin typeface="Arial"/>
                <a:ea typeface="ＭＳ Ｐゴシック" pitchFamily="-105" charset="-128"/>
                <a:cs typeface="Arial"/>
                <a:sym typeface="Cochin"/>
              </a:rPr>
              <a:t>:</a:t>
            </a:r>
            <a:endParaRPr kumimoji="0" lang="en-US" sz="3100" b="0" i="0" u="none" strike="noStrike" kern="1200" cap="none" spc="0" normalizeH="0" baseline="0" noProof="0" dirty="0">
              <a:ln>
                <a:noFill/>
              </a:ln>
              <a:solidFill>
                <a:srgbClr val="224D73"/>
              </a:solidFill>
              <a:effectLst/>
              <a:uLnTx/>
              <a:uFillTx/>
              <a:latin typeface="Arial"/>
              <a:ea typeface="ＭＳ Ｐゴシック" pitchFamily="-105" charset="-128"/>
              <a:cs typeface="Arial"/>
              <a:sym typeface="Cochin"/>
            </a:endParaRP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224D73"/>
                </a:solidFill>
                <a:effectLst/>
                <a:uLnTx/>
                <a:uFillTx/>
                <a:latin typeface="Arial"/>
                <a:ea typeface="ヒラギノ明朝 ProN W3"/>
                <a:cs typeface="Arial"/>
                <a:sym typeface="Cochin"/>
              </a:rPr>
              <a:t>IRB Chair:		Bryan Hudgens</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224D73"/>
                </a:solidFill>
                <a:effectLst/>
                <a:uLnTx/>
                <a:uFillTx/>
                <a:latin typeface="Arial"/>
                <a:ea typeface="ヒラギノ明朝 ProN W3"/>
                <a:cs typeface="Arial"/>
                <a:sym typeface="Cochin"/>
              </a:rPr>
              <a:t>				</a:t>
            </a:r>
            <a:r>
              <a:rPr kumimoji="0" lang="en-US" sz="2200" b="0" i="0" u="none" strike="noStrike" kern="1200" cap="none" spc="0" normalizeH="0" baseline="0" noProof="0" dirty="0">
                <a:ln>
                  <a:noFill/>
                </a:ln>
                <a:solidFill>
                  <a:srgbClr val="224D73"/>
                </a:solidFill>
                <a:effectLst/>
                <a:uLnTx/>
                <a:uFillTx/>
                <a:latin typeface="Arial"/>
                <a:ea typeface="ヒラギノ明朝 ProN W3"/>
                <a:cs typeface="Arial"/>
                <a:sym typeface="Cochin"/>
                <a:hlinkClick r:id="rId3"/>
              </a:rPr>
              <a:t>bryan.hudgens@nps.edu</a:t>
            </a:r>
            <a:endParaRPr kumimoji="0" lang="en-US" sz="2200" b="0" i="0" u="none" strike="noStrike" kern="1200" cap="none" spc="0" normalizeH="0" baseline="0" noProof="0" dirty="0">
              <a:ln>
                <a:noFill/>
              </a:ln>
              <a:solidFill>
                <a:srgbClr val="224D73"/>
              </a:solidFill>
              <a:effectLst/>
              <a:uLnTx/>
              <a:uFillTx/>
              <a:latin typeface="Arial"/>
              <a:ea typeface="ヒラギノ明朝 ProN W3"/>
              <a:cs typeface="Arial"/>
              <a:sym typeface="Cochin"/>
            </a:endParaRPr>
          </a:p>
          <a:p>
            <a:pPr marL="0" marR="0" lvl="0" indent="0" algn="l" defTabSz="642915"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224D73"/>
              </a:solidFill>
              <a:effectLst/>
              <a:uLnTx/>
              <a:uFillTx/>
              <a:latin typeface="Arial"/>
              <a:ea typeface="ヒラギノ明朝 ProN W3"/>
              <a:cs typeface="Arial"/>
              <a:sym typeface="Cochin"/>
            </a:endParaRP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224D73"/>
                </a:solidFill>
                <a:effectLst/>
                <a:uLnTx/>
                <a:uFillTx/>
                <a:latin typeface="Arial"/>
                <a:ea typeface="ヒラギノ明朝 ProN W3"/>
                <a:cs typeface="Arial"/>
                <a:sym typeface="Cochin"/>
              </a:rPr>
              <a:t>HRPP Support:		Ali Shapard (Lead Specialist)</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224D73"/>
                </a:solidFill>
                <a:effectLst/>
                <a:uLnTx/>
                <a:uFillTx/>
                <a:latin typeface="Arial"/>
                <a:ea typeface="ヒラギノ明朝 ProN W3"/>
                <a:cs typeface="Arial"/>
                <a:sym typeface="Cochin"/>
              </a:rPr>
              <a:t>				</a:t>
            </a:r>
            <a:r>
              <a:rPr kumimoji="0" lang="en-US" sz="2200" b="0" i="0" u="none" strike="noStrike" kern="1200" cap="none" spc="0" normalizeH="0" baseline="0" noProof="0" dirty="0">
                <a:ln>
                  <a:noFill/>
                </a:ln>
                <a:solidFill>
                  <a:srgbClr val="224D73"/>
                </a:solidFill>
                <a:effectLst/>
                <a:uLnTx/>
                <a:uFillTx/>
                <a:latin typeface="Arial"/>
                <a:ea typeface="ヒラギノ明朝 ProN W3"/>
                <a:cs typeface="Arial"/>
                <a:sym typeface="Cochin"/>
                <a:hlinkClick r:id="rId4"/>
              </a:rPr>
              <a:t>alicia.shapard@nps.edu</a:t>
            </a:r>
            <a:r>
              <a:rPr kumimoji="0" lang="en-US" sz="2200" b="0" i="0" u="none" strike="noStrike" kern="1200" cap="none" spc="0" normalizeH="0" baseline="0" noProof="0" dirty="0">
                <a:ln>
                  <a:noFill/>
                </a:ln>
                <a:solidFill>
                  <a:srgbClr val="224D73"/>
                </a:solidFill>
                <a:effectLst/>
                <a:uLnTx/>
                <a:uFillTx/>
                <a:latin typeface="Arial"/>
                <a:ea typeface="ヒラギノ明朝 ProN W3"/>
                <a:cs typeface="Arial"/>
                <a:sym typeface="Cochin"/>
              </a:rPr>
              <a:t> </a:t>
            </a:r>
          </a:p>
          <a:p>
            <a:pPr marL="0" marR="0" lvl="0" indent="0" algn="l" defTabSz="642915"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224D73"/>
              </a:solidFill>
              <a:effectLst/>
              <a:uLnTx/>
              <a:uFillTx/>
              <a:latin typeface="Arial"/>
              <a:ea typeface="ヒラギノ明朝 ProN W3"/>
              <a:cs typeface="Arial"/>
              <a:sym typeface="Cochin"/>
            </a:endParaRP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224D73"/>
                </a:solidFill>
                <a:effectLst/>
                <a:uLnTx/>
                <a:uFillTx/>
                <a:latin typeface="Arial"/>
                <a:ea typeface="ヒラギノ明朝 ProN W3"/>
                <a:cs typeface="Arial"/>
                <a:sym typeface="Cochin"/>
              </a:rPr>
              <a:t>Scott Ramos (Specialist)					Cynthia Burns (Specialist)</a:t>
            </a:r>
          </a:p>
          <a:p>
            <a:pPr marL="0" marR="0" lvl="0" indent="0" algn="just" defTabSz="642915"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B0F0"/>
                </a:solidFill>
                <a:effectLst/>
                <a:uLnTx/>
                <a:uFillTx/>
                <a:latin typeface="Arial"/>
                <a:ea typeface="ヒラギノ明朝 ProN W3"/>
                <a:cs typeface="Arial"/>
                <a:sym typeface="Cochin"/>
                <a:hlinkClick r:id="rId5"/>
              </a:rPr>
              <a:t>sramos@nps.edu</a:t>
            </a:r>
            <a:r>
              <a:rPr kumimoji="0" lang="en-US" sz="2200" b="0" i="0" u="none" strike="noStrike" kern="1200" cap="none" spc="0" normalizeH="0" baseline="0" noProof="0" dirty="0">
                <a:ln>
                  <a:noFill/>
                </a:ln>
                <a:solidFill>
                  <a:srgbClr val="00B0F0"/>
                </a:solidFill>
                <a:effectLst/>
                <a:uLnTx/>
                <a:uFillTx/>
                <a:latin typeface="Arial"/>
                <a:ea typeface="ヒラギノ明朝 ProN W3"/>
                <a:cs typeface="Arial"/>
                <a:sym typeface="Cochin"/>
              </a:rPr>
              <a:t>						</a:t>
            </a:r>
            <a:r>
              <a:rPr kumimoji="0" lang="en-US" sz="2200" b="0" i="0" u="none" strike="noStrike" kern="1200" cap="none" spc="0" normalizeH="0" baseline="0" noProof="0" dirty="0">
                <a:ln>
                  <a:noFill/>
                </a:ln>
                <a:solidFill>
                  <a:srgbClr val="00B0F0"/>
                </a:solidFill>
                <a:effectLst/>
                <a:uLnTx/>
                <a:uFillTx/>
                <a:latin typeface="Arial"/>
                <a:ea typeface="ヒラギノ明朝 ProN W3"/>
                <a:cs typeface="Arial"/>
                <a:sym typeface="Cochin"/>
                <a:hlinkClick r:id="rId6"/>
              </a:rPr>
              <a:t>cynthia.burns@nps.edu</a:t>
            </a:r>
            <a:r>
              <a:rPr kumimoji="0" lang="en-US" sz="2200" b="0" i="0" u="none" strike="noStrike" kern="1200" cap="none" spc="0" normalizeH="0" baseline="0" noProof="0" dirty="0">
                <a:ln>
                  <a:noFill/>
                </a:ln>
                <a:solidFill>
                  <a:srgbClr val="00B0F0"/>
                </a:solidFill>
                <a:effectLst/>
                <a:uLnTx/>
                <a:uFillTx/>
                <a:latin typeface="Arial"/>
                <a:ea typeface="ヒラギノ明朝 ProN W3"/>
                <a:cs typeface="Arial"/>
                <a:sym typeface="Cochin"/>
              </a:rPr>
              <a:t>  </a:t>
            </a:r>
            <a:endParaRPr kumimoji="0" lang="en-US" sz="2200" b="0" i="0" u="none" strike="noStrike" kern="1200" cap="none" spc="0" normalizeH="0" baseline="0" noProof="0" dirty="0">
              <a:ln>
                <a:noFill/>
              </a:ln>
              <a:solidFill>
                <a:srgbClr val="224D73"/>
              </a:solidFill>
              <a:effectLst/>
              <a:uLnTx/>
              <a:uFillTx/>
              <a:latin typeface="Arial"/>
              <a:ea typeface="ヒラギノ明朝 ProN W3"/>
              <a:cs typeface="Arial"/>
              <a:sym typeface="Cochin"/>
            </a:endParaRPr>
          </a:p>
        </p:txBody>
      </p:sp>
      <p:sp>
        <p:nvSpPr>
          <p:cNvPr id="5" name="TextBox 4"/>
          <p:cNvSpPr txBox="1"/>
          <p:nvPr/>
        </p:nvSpPr>
        <p:spPr>
          <a:xfrm>
            <a:off x="3630588" y="820029"/>
            <a:ext cx="4983332" cy="1172907"/>
          </a:xfrm>
          <a:prstGeom prst="rect">
            <a:avLst/>
          </a:prstGeom>
          <a:noFill/>
        </p:spPr>
        <p:txBody>
          <a:bodyPr wrap="none" lIns="64284" tIns="32142" rIns="64284" bIns="32142" rtlCol="0">
            <a:spAutoFit/>
          </a:bodyP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24D73"/>
                </a:solidFill>
                <a:effectLst/>
                <a:uLnTx/>
                <a:uFillTx/>
                <a:latin typeface="Arial"/>
                <a:ea typeface="ヒラギノ明朝 ProN W3"/>
                <a:cs typeface="Arial"/>
                <a:sym typeface="Cochin"/>
              </a:rPr>
              <a:t>NPS IRB website and email:</a:t>
            </a:r>
          </a:p>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a:ea typeface="ヒラギノ明朝 ProN W3"/>
                <a:cs typeface="Arial"/>
                <a:sym typeface="Cochin"/>
              </a:rPr>
              <a:t>https://my.nps.edu/web/research/irb</a:t>
            </a:r>
            <a:br>
              <a:rPr kumimoji="0" lang="en-US" sz="2400" b="0" i="0" u="none" strike="noStrike" kern="1200" cap="none" spc="0" normalizeH="0" baseline="0" noProof="0" dirty="0">
                <a:ln>
                  <a:noFill/>
                </a:ln>
                <a:solidFill>
                  <a:srgbClr val="C00000"/>
                </a:solidFill>
                <a:effectLst/>
                <a:uLnTx/>
                <a:uFillTx/>
                <a:latin typeface="Arial"/>
                <a:ea typeface="ヒラギノ明朝 ProN W3"/>
                <a:cs typeface="Arial"/>
                <a:sym typeface="Cochin"/>
              </a:rPr>
            </a:br>
            <a:r>
              <a:rPr kumimoji="0" lang="en-US" sz="2400" b="0" i="0" u="none" strike="noStrike" kern="1200" cap="none" spc="0" normalizeH="0" baseline="0" noProof="0" dirty="0" err="1">
                <a:ln>
                  <a:noFill/>
                </a:ln>
                <a:solidFill>
                  <a:srgbClr val="224D73"/>
                </a:solidFill>
                <a:effectLst/>
                <a:uLnTx/>
                <a:uFillTx/>
                <a:latin typeface="Arial"/>
                <a:ea typeface="ヒラギノ明朝 ProN W3"/>
                <a:cs typeface="Arial"/>
                <a:sym typeface="Cochin"/>
              </a:rPr>
              <a:t>IRB@nps.edu</a:t>
            </a:r>
            <a:endParaRPr kumimoji="0" lang="en-US" sz="2400" b="0" i="0" u="none" strike="noStrike" kern="1200" cap="none" spc="0" normalizeH="0" baseline="0" noProof="0" dirty="0">
              <a:ln>
                <a:noFill/>
              </a:ln>
              <a:solidFill>
                <a:srgbClr val="224D73"/>
              </a:solidFill>
              <a:effectLst/>
              <a:uLnTx/>
              <a:uFillTx/>
              <a:latin typeface="Arial"/>
              <a:ea typeface="ヒラギノ明朝 ProN W3"/>
              <a:cs typeface="Arial"/>
              <a:sym typeface="Cochin"/>
            </a:endParaRPr>
          </a:p>
        </p:txBody>
      </p:sp>
      <p:pic>
        <p:nvPicPr>
          <p:cNvPr id="11" name="Picture 10">
            <a:extLst>
              <a:ext uri="{FF2B5EF4-FFF2-40B4-BE49-F238E27FC236}">
                <a16:creationId xmlns:a16="http://schemas.microsoft.com/office/drawing/2014/main" id="{2B5A568E-4879-81A3-606D-43938CE9F532}"/>
              </a:ext>
            </a:extLst>
          </p:cNvPr>
          <p:cNvPicPr>
            <a:picLocks noChangeAspect="1"/>
          </p:cNvPicPr>
          <p:nvPr/>
        </p:nvPicPr>
        <p:blipFill>
          <a:blip r:embed="rId7"/>
          <a:stretch>
            <a:fillRect/>
          </a:stretch>
        </p:blipFill>
        <p:spPr>
          <a:xfrm>
            <a:off x="8036402" y="2318332"/>
            <a:ext cx="2709184" cy="194609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5456B"/>
        </a:solidFill>
        <a:effectLst/>
      </p:bgPr>
    </p:bg>
    <p:spTree>
      <p:nvGrpSpPr>
        <p:cNvPr id="1" name="">
          <a:extLst>
            <a:ext uri="{FF2B5EF4-FFF2-40B4-BE49-F238E27FC236}">
              <a16:creationId xmlns:a16="http://schemas.microsoft.com/office/drawing/2014/main" id="{AE48F7C9-3D92-9D93-A85E-C25B02BDCCB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41E45DA-B468-A96A-FF31-FDE2EE76F919}"/>
              </a:ext>
            </a:extLst>
          </p:cNvPr>
          <p:cNvPicPr>
            <a:picLocks noChangeAspect="1"/>
          </p:cNvPicPr>
          <p:nvPr/>
        </p:nvPicPr>
        <p:blipFill>
          <a:blip r:embed="rId3"/>
          <a:srcRect/>
          <a:stretch/>
        </p:blipFill>
        <p:spPr>
          <a:xfrm>
            <a:off x="6096000" y="3000141"/>
            <a:ext cx="4643120" cy="3634275"/>
          </a:xfrm>
          <a:prstGeom prst="rect">
            <a:avLst/>
          </a:prstGeom>
          <a:ln>
            <a:noFill/>
          </a:ln>
          <a:effectLst>
            <a:glow rad="939800">
              <a:srgbClr val="FFD459">
                <a:alpha val="17000"/>
              </a:srgbClr>
            </a:glow>
            <a:outerShdw blurRad="292100" dist="139700" dir="2700000" algn="tl" rotWithShape="0">
              <a:srgbClr val="333333">
                <a:alpha val="65000"/>
              </a:srgbClr>
            </a:outerShdw>
            <a:softEdge rad="12700"/>
          </a:effectLst>
        </p:spPr>
      </p:pic>
      <p:sp>
        <p:nvSpPr>
          <p:cNvPr id="17" name="TextBox 16">
            <a:extLst>
              <a:ext uri="{FF2B5EF4-FFF2-40B4-BE49-F238E27FC236}">
                <a16:creationId xmlns:a16="http://schemas.microsoft.com/office/drawing/2014/main" id="{0D818E8F-52C0-9DF8-0BDC-F14E4AF66D26}"/>
              </a:ext>
            </a:extLst>
          </p:cNvPr>
          <p:cNvSpPr txBox="1"/>
          <p:nvPr/>
        </p:nvSpPr>
        <p:spPr>
          <a:xfrm>
            <a:off x="0" y="1292843"/>
            <a:ext cx="12192000" cy="523220"/>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D459"/>
                </a:solidFill>
                <a:effectLst/>
                <a:uLnTx/>
                <a:uFillTx/>
                <a:latin typeface="Aptos" panose="02110004020202020204"/>
                <a:ea typeface="Calibri Light" panose="020F0302020204030204" pitchFamily="34" charset="0"/>
                <a:cs typeface="Calibri Light" panose="020F0302020204030204" pitchFamily="34" charset="0"/>
              </a:rPr>
              <a:t>Introduction to Grad School Research and Writing</a:t>
            </a:r>
            <a:endParaRPr kumimoji="0" lang="en-US" sz="1400" b="1" i="0" u="none" strike="noStrike" kern="1200" cap="none" spc="0" normalizeH="0" baseline="0" noProof="0" dirty="0">
              <a:ln>
                <a:noFill/>
              </a:ln>
              <a:solidFill>
                <a:srgbClr val="FFD459"/>
              </a:solidFill>
              <a:effectLst/>
              <a:uLnTx/>
              <a:uFillTx/>
              <a:latin typeface="Aptos" panose="02110004020202020204"/>
              <a:ea typeface="Calibri Light" panose="020F0302020204030204" pitchFamily="34" charset="0"/>
              <a:cs typeface="Calibri Light" panose="020F0302020204030204" pitchFamily="34" charset="0"/>
            </a:endParaRPr>
          </a:p>
        </p:txBody>
      </p:sp>
      <p:sp>
        <p:nvSpPr>
          <p:cNvPr id="18" name="TextBox 17">
            <a:extLst>
              <a:ext uri="{FF2B5EF4-FFF2-40B4-BE49-F238E27FC236}">
                <a16:creationId xmlns:a16="http://schemas.microsoft.com/office/drawing/2014/main" id="{B17950F7-5D70-C530-9F12-15B984D2490B}"/>
              </a:ext>
            </a:extLst>
          </p:cNvPr>
          <p:cNvSpPr txBox="1"/>
          <p:nvPr/>
        </p:nvSpPr>
        <p:spPr>
          <a:xfrm>
            <a:off x="1303924" y="3084971"/>
            <a:ext cx="5293521" cy="1846659"/>
          </a:xfrm>
          <a:prstGeom prst="rect">
            <a:avLst/>
          </a:prstGeom>
          <a:noFill/>
          <a:ln>
            <a:noFill/>
          </a:ln>
          <a:effectLst/>
        </p:spPr>
        <p:txBody>
          <a:bodyPr wrap="square" rtlCol="0">
            <a:spAutoFit/>
          </a:bodyPr>
          <a:lstStyle/>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D459"/>
                </a:solidFill>
                <a:effectLst/>
                <a:uLnTx/>
                <a:uFillTx/>
                <a:latin typeface="Aptos" panose="02110004020202020204"/>
                <a:ea typeface="+mn-ea"/>
                <a:cs typeface="+mn-cs"/>
              </a:rPr>
              <a:t>Develop your ideas</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srgbClr val="FFD459"/>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D459"/>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D459"/>
              </a:solidFill>
              <a:effectLst/>
              <a:uLnTx/>
              <a:uFillTx/>
              <a:latin typeface="Aptos" panose="02110004020202020204"/>
              <a:ea typeface="+mn-ea"/>
              <a:cs typeface="+mn-cs"/>
            </a:endParaRPr>
          </a:p>
        </p:txBody>
      </p:sp>
      <p:grpSp>
        <p:nvGrpSpPr>
          <p:cNvPr id="6" name="Group 5">
            <a:extLst>
              <a:ext uri="{FF2B5EF4-FFF2-40B4-BE49-F238E27FC236}">
                <a16:creationId xmlns:a16="http://schemas.microsoft.com/office/drawing/2014/main" id="{83731AA7-2D5F-C961-6B6D-FB3B3064E5D2}"/>
              </a:ext>
            </a:extLst>
          </p:cNvPr>
          <p:cNvGrpSpPr/>
          <p:nvPr/>
        </p:nvGrpSpPr>
        <p:grpSpPr>
          <a:xfrm>
            <a:off x="3673673" y="247364"/>
            <a:ext cx="4490689" cy="800219"/>
            <a:chOff x="3825913" y="5804462"/>
            <a:chExt cx="5195976" cy="925897"/>
          </a:xfrm>
        </p:grpSpPr>
        <p:sp>
          <p:nvSpPr>
            <p:cNvPr id="10" name="TextBox 9">
              <a:extLst>
                <a:ext uri="{FF2B5EF4-FFF2-40B4-BE49-F238E27FC236}">
                  <a16:creationId xmlns:a16="http://schemas.microsoft.com/office/drawing/2014/main" id="{A6D74332-A864-209D-ACC6-70CC1C9ACA18}"/>
                </a:ext>
              </a:extLst>
            </p:cNvPr>
            <p:cNvSpPr txBox="1"/>
            <p:nvPr/>
          </p:nvSpPr>
          <p:spPr>
            <a:xfrm>
              <a:off x="4556320" y="5804462"/>
              <a:ext cx="3657599" cy="925897"/>
            </a:xfrm>
            <a:prstGeom prst="rect">
              <a:avLst/>
            </a:prstGeom>
            <a:noFill/>
            <a:ln w="28575">
              <a:noFill/>
            </a:ln>
            <a:effectLst/>
          </p:spPr>
          <p:txBody>
            <a:bodyPr wrap="square" t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Graduate Writing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nps.edu/gwc </a:t>
              </a:r>
            </a:p>
          </p:txBody>
        </p:sp>
        <p:pic>
          <p:nvPicPr>
            <p:cNvPr id="13" name="Picture 12">
              <a:extLst>
                <a:ext uri="{FF2B5EF4-FFF2-40B4-BE49-F238E27FC236}">
                  <a16:creationId xmlns:a16="http://schemas.microsoft.com/office/drawing/2014/main" id="{884F6D46-81FD-FDB5-236E-4A81782118BA}"/>
                </a:ext>
              </a:extLst>
            </p:cNvPr>
            <p:cNvPicPr>
              <a:picLocks noChangeAspect="1"/>
            </p:cNvPicPr>
            <p:nvPr/>
          </p:nvPicPr>
          <p:blipFill>
            <a:blip r:embed="rId4"/>
            <a:stretch>
              <a:fillRect/>
            </a:stretch>
          </p:blipFill>
          <p:spPr>
            <a:xfrm>
              <a:off x="3825913" y="5922267"/>
              <a:ext cx="990821" cy="681189"/>
            </a:xfrm>
            <a:prstGeom prst="rect">
              <a:avLst/>
            </a:prstGeom>
          </p:spPr>
        </p:pic>
        <p:pic>
          <p:nvPicPr>
            <p:cNvPr id="14" name="Picture 13" descr="Text, logo&#10;&#10;Description automatically generated with medium confidence">
              <a:extLst>
                <a:ext uri="{FF2B5EF4-FFF2-40B4-BE49-F238E27FC236}">
                  <a16:creationId xmlns:a16="http://schemas.microsoft.com/office/drawing/2014/main" id="{14AB0B30-EB14-E9E3-04D1-2877CF562E64}"/>
                </a:ext>
              </a:extLst>
            </p:cNvPr>
            <p:cNvPicPr>
              <a:picLocks noChangeAspect="1"/>
            </p:cNvPicPr>
            <p:nvPr/>
          </p:nvPicPr>
          <p:blipFill>
            <a:blip r:embed="rId5"/>
            <a:stretch>
              <a:fillRect/>
            </a:stretch>
          </p:blipFill>
          <p:spPr>
            <a:xfrm>
              <a:off x="7888500" y="5820034"/>
              <a:ext cx="1133389" cy="783838"/>
            </a:xfrm>
            <a:prstGeom prst="rect">
              <a:avLst/>
            </a:prstGeom>
          </p:spPr>
        </p:pic>
      </p:grpSp>
    </p:spTree>
    <p:extLst>
      <p:ext uri="{BB962C8B-B14F-4D97-AF65-F5344CB8AC3E}">
        <p14:creationId xmlns:p14="http://schemas.microsoft.com/office/powerpoint/2010/main" val="21030255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A2752E-3F09-7CB2-A33F-2E251E39F5B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8FC0EF7-B2CA-3AB0-C09C-76BA6AA6782B}"/>
              </a:ext>
            </a:extLst>
          </p:cNvPr>
          <p:cNvPicPr>
            <a:picLocks noChangeAspect="1"/>
          </p:cNvPicPr>
          <p:nvPr/>
        </p:nvPicPr>
        <p:blipFill rotWithShape="1">
          <a:blip r:embed="rId3">
            <a:alphaModFix amt="76000"/>
          </a:blip>
          <a:srcRect l="-92" t="58" r="92" b="-9316"/>
          <a:stretch/>
        </p:blipFill>
        <p:spPr>
          <a:xfrm>
            <a:off x="-4998719" y="-3877723"/>
            <a:ext cx="19171920" cy="11764218"/>
          </a:xfrm>
          <a:prstGeom prst="rect">
            <a:avLst/>
          </a:prstGeom>
        </p:spPr>
      </p:pic>
      <p:pic>
        <p:nvPicPr>
          <p:cNvPr id="16" name="Picture 15">
            <a:extLst>
              <a:ext uri="{FF2B5EF4-FFF2-40B4-BE49-F238E27FC236}">
                <a16:creationId xmlns:a16="http://schemas.microsoft.com/office/drawing/2014/main" id="{FC2906DA-F9B7-B76C-BB49-B75BAF3307BF}"/>
              </a:ext>
            </a:extLst>
          </p:cNvPr>
          <p:cNvPicPr>
            <a:picLocks noChangeAspect="1"/>
          </p:cNvPicPr>
          <p:nvPr/>
        </p:nvPicPr>
        <p:blipFill>
          <a:blip r:embed="rId4"/>
          <a:stretch>
            <a:fillRect/>
          </a:stretch>
        </p:blipFill>
        <p:spPr>
          <a:xfrm>
            <a:off x="156755" y="226614"/>
            <a:ext cx="1397725" cy="960936"/>
          </a:xfrm>
          <a:prstGeom prst="rect">
            <a:avLst/>
          </a:prstGeom>
        </p:spPr>
      </p:pic>
      <p:pic>
        <p:nvPicPr>
          <p:cNvPr id="24" name="Picture 23" descr="A feather pen and a sword&#10;&#10;Description automatically generated">
            <a:extLst>
              <a:ext uri="{FF2B5EF4-FFF2-40B4-BE49-F238E27FC236}">
                <a16:creationId xmlns:a16="http://schemas.microsoft.com/office/drawing/2014/main" id="{BCB20033-B33E-A134-18B9-C7051B7A6F5B}"/>
              </a:ext>
            </a:extLst>
          </p:cNvPr>
          <p:cNvPicPr>
            <a:picLocks noChangeAspect="1"/>
          </p:cNvPicPr>
          <p:nvPr/>
        </p:nvPicPr>
        <p:blipFill>
          <a:blip r:embed="rId5"/>
          <a:stretch>
            <a:fillRect/>
          </a:stretch>
        </p:blipFill>
        <p:spPr>
          <a:xfrm>
            <a:off x="1404745" y="64767"/>
            <a:ext cx="1729048" cy="1195790"/>
          </a:xfrm>
          <a:prstGeom prst="rect">
            <a:avLst/>
          </a:prstGeom>
        </p:spPr>
      </p:pic>
      <p:sp>
        <p:nvSpPr>
          <p:cNvPr id="23" name="TextBox 22">
            <a:extLst>
              <a:ext uri="{FF2B5EF4-FFF2-40B4-BE49-F238E27FC236}">
                <a16:creationId xmlns:a16="http://schemas.microsoft.com/office/drawing/2014/main" id="{A7482AB5-EF9D-D088-A01B-226BCF2B45D9}"/>
              </a:ext>
            </a:extLst>
          </p:cNvPr>
          <p:cNvSpPr txBox="1"/>
          <p:nvPr/>
        </p:nvSpPr>
        <p:spPr>
          <a:xfrm>
            <a:off x="0" y="5364894"/>
            <a:ext cx="12191999" cy="1200329"/>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chemeClr val="tx1"/>
                  </a:solidFill>
                </a:ln>
                <a:solidFill>
                  <a:srgbClr val="FFD459"/>
                </a:solidFill>
                <a:uLnTx/>
                <a:uFillTx/>
                <a:latin typeface="Aptos" panose="020B0004020202020204" pitchFamily="34" charset="0"/>
              </a:rPr>
              <a:t>The Graduate Writing Center</a:t>
            </a:r>
            <a:endParaRPr lang="en-US" sz="400" b="1" dirty="0">
              <a:ln w="12700">
                <a:solidFill>
                  <a:schemeClr val="tx1"/>
                </a:solidFill>
              </a:ln>
              <a:solidFill>
                <a:srgbClr val="FFD459"/>
              </a:solidFill>
              <a:latin typeface="Aptos" panose="020B00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chemeClr val="tx1"/>
                  </a:solidFill>
                </a:ln>
                <a:solidFill>
                  <a:srgbClr val="FFD459"/>
                </a:solidFill>
                <a:uLnTx/>
                <a:uFillTx/>
                <a:latin typeface="Aptos" panose="020B0004020202020204" pitchFamily="34" charset="0"/>
              </a:rPr>
              <a:t>https://nps.edu/gwc</a:t>
            </a:r>
            <a:endParaRPr kumimoji="0" lang="en-US" sz="1600" b="1" i="0" u="none" strike="noStrike" kern="1200" cap="none" spc="0" normalizeH="0" baseline="0" noProof="0" dirty="0">
              <a:ln w="12700">
                <a:solidFill>
                  <a:schemeClr val="tx1"/>
                </a:solidFill>
              </a:ln>
              <a:solidFill>
                <a:srgbClr val="FFD459"/>
              </a:solidFill>
              <a:uLnTx/>
              <a:uFillTx/>
              <a:latin typeface="Aptos" panose="020B0004020202020204" pitchFamily="34" charset="0"/>
            </a:endParaRPr>
          </a:p>
        </p:txBody>
      </p:sp>
      <p:grpSp>
        <p:nvGrpSpPr>
          <p:cNvPr id="7" name="Group 6">
            <a:extLst>
              <a:ext uri="{FF2B5EF4-FFF2-40B4-BE49-F238E27FC236}">
                <a16:creationId xmlns:a16="http://schemas.microsoft.com/office/drawing/2014/main" id="{E0CDBDBD-6CB7-5962-2910-45BE66FFBA75}"/>
              </a:ext>
            </a:extLst>
          </p:cNvPr>
          <p:cNvGrpSpPr/>
          <p:nvPr/>
        </p:nvGrpSpPr>
        <p:grpSpPr>
          <a:xfrm>
            <a:off x="578758" y="2105928"/>
            <a:ext cx="2590799" cy="2862322"/>
            <a:chOff x="578758" y="2312761"/>
            <a:chExt cx="2590799" cy="2862322"/>
          </a:xfrm>
        </p:grpSpPr>
        <p:sp>
          <p:nvSpPr>
            <p:cNvPr id="5" name="TextBox 4">
              <a:hlinkClick r:id="rId6"/>
              <a:extLst>
                <a:ext uri="{FF2B5EF4-FFF2-40B4-BE49-F238E27FC236}">
                  <a16:creationId xmlns:a16="http://schemas.microsoft.com/office/drawing/2014/main" id="{20491525-938F-F811-DF08-6445324E34EB}"/>
                </a:ext>
              </a:extLst>
            </p:cNvPr>
            <p:cNvSpPr txBox="1"/>
            <p:nvPr/>
          </p:nvSpPr>
          <p:spPr>
            <a:xfrm>
              <a:off x="578758" y="2312761"/>
              <a:ext cx="2590799" cy="2862322"/>
            </a:xfrm>
            <a:prstGeom prst="rect">
              <a:avLst/>
            </a:prstGeom>
            <a:solidFill>
              <a:schemeClr val="bg1">
                <a:alpha val="83000"/>
              </a:schemeClr>
            </a:solidFill>
            <a:ln w="28575">
              <a:noFill/>
            </a:ln>
            <a:effectLst/>
          </p:spPr>
          <p:txBody>
            <a:bodyPr wrap="square" lIns="91440" tIns="182880" bIns="91440" rtlCol="0">
              <a:spAutoFit/>
            </a:bodyPr>
            <a:lstStyle/>
            <a:p>
              <a:pPr algn="ctr">
                <a:defRPr/>
              </a:pPr>
              <a:r>
                <a:rPr kumimoji="0" lang="en-US" sz="2800" i="1" strike="noStrike" kern="1200" cap="none" spc="0" normalizeH="0" baseline="0" noProof="0" dirty="0">
                  <a:solidFill>
                    <a:srgbClr val="282828"/>
                  </a:solidFill>
                  <a:uLnTx/>
                  <a:uFillTx/>
                  <a:latin typeface="+mj-lt"/>
                  <a:ea typeface="+mn-ea"/>
                  <a:cs typeface="+mn-cs"/>
                </a:rPr>
                <a:t>Live Coaching</a:t>
              </a:r>
            </a:p>
            <a:p>
              <a:pPr>
                <a:defRPr/>
              </a:pPr>
              <a:endParaRPr kumimoji="0" lang="en-US" sz="2000" b="1" i="1" u="none" strike="noStrike" kern="1200" cap="none" spc="0" normalizeH="0" baseline="0" noProof="0" dirty="0">
                <a:solidFill>
                  <a:srgbClr val="282828"/>
                </a:solidFill>
                <a:uLnTx/>
                <a:uFillTx/>
                <a:latin typeface="+mj-lt"/>
                <a:ea typeface="+mn-ea"/>
                <a:cs typeface="+mn-cs"/>
              </a:endParaRPr>
            </a:p>
            <a:p>
              <a:pPr>
                <a:defRPr/>
              </a:pPr>
              <a:endParaRPr kumimoji="0" lang="en-US" sz="2000" b="1" i="1" u="none" strike="noStrike" kern="1200" cap="none" spc="0" normalizeH="0" baseline="0" noProof="0" dirty="0">
                <a:solidFill>
                  <a:srgbClr val="282828"/>
                </a:solidFill>
                <a:uLnTx/>
                <a:uFillTx/>
                <a:latin typeface="+mj-lt"/>
                <a:ea typeface="+mn-ea"/>
                <a:cs typeface="+mn-cs"/>
              </a:endParaRPr>
            </a:p>
            <a:p>
              <a:pPr>
                <a:defRPr/>
              </a:pPr>
              <a:endParaRPr lang="en-US" sz="2000" b="1" i="1" dirty="0">
                <a:solidFill>
                  <a:srgbClr val="282828"/>
                </a:solidFill>
                <a:latin typeface="+mj-lt"/>
              </a:endParaRPr>
            </a:p>
            <a:p>
              <a:pPr>
                <a:defRPr/>
              </a:pPr>
              <a:endParaRPr kumimoji="0" lang="en-US" sz="2000" b="1" i="1" u="none" strike="noStrike" kern="1200" cap="none" spc="0" normalizeH="0" baseline="0" noProof="0" dirty="0">
                <a:solidFill>
                  <a:srgbClr val="282828"/>
                </a:solidFill>
                <a:uLnTx/>
                <a:uFillTx/>
                <a:latin typeface="+mj-lt"/>
                <a:ea typeface="+mn-ea"/>
                <a:cs typeface="+mn-cs"/>
              </a:endParaRPr>
            </a:p>
            <a:p>
              <a:pPr>
                <a:defRPr/>
              </a:pPr>
              <a:endParaRPr lang="en-US" sz="2000" b="1" i="1" dirty="0">
                <a:solidFill>
                  <a:srgbClr val="282828"/>
                </a:solidFill>
                <a:latin typeface="+mj-lt"/>
              </a:endParaRPr>
            </a:p>
            <a:p>
              <a:pPr>
                <a:defRPr/>
              </a:pPr>
              <a:endParaRPr lang="en-US" sz="2000" dirty="0">
                <a:ln w="3175">
                  <a:noFill/>
                </a:ln>
                <a:solidFill>
                  <a:srgbClr val="282828"/>
                </a:solidFill>
                <a:latin typeface="+mj-lt"/>
              </a:endParaRPr>
            </a:p>
            <a:p>
              <a:pPr algn="ctr">
                <a:defRPr/>
              </a:pPr>
              <a:r>
                <a:rPr lang="en-US" sz="2000" b="1" dirty="0">
                  <a:ln w="3175">
                    <a:noFill/>
                  </a:ln>
                  <a:solidFill>
                    <a:srgbClr val="282828"/>
                  </a:solidFill>
                  <a:latin typeface="+mj-lt"/>
                </a:rPr>
                <a:t>1:1, in real time</a:t>
              </a:r>
              <a:endParaRPr lang="en-US" sz="2000" dirty="0">
                <a:ln w="3175">
                  <a:noFill/>
                </a:ln>
                <a:solidFill>
                  <a:srgbClr val="282828"/>
                </a:solidFill>
                <a:latin typeface="+mj-lt"/>
              </a:endParaRPr>
            </a:p>
          </p:txBody>
        </p:sp>
        <p:pic>
          <p:nvPicPr>
            <p:cNvPr id="1026" name="Picture 2">
              <a:hlinkClick r:id="rId6"/>
              <a:extLst>
                <a:ext uri="{FF2B5EF4-FFF2-40B4-BE49-F238E27FC236}">
                  <a16:creationId xmlns:a16="http://schemas.microsoft.com/office/drawing/2014/main" id="{530B0477-B395-C7D4-E901-026AEEB7F779}"/>
                </a:ext>
              </a:extLst>
            </p:cNvPr>
            <p:cNvPicPr>
              <a:picLocks noChangeAspect="1" noChangeArrowheads="1"/>
            </p:cNvPicPr>
            <p:nvPr/>
          </p:nvPicPr>
          <p:blipFill>
            <a:blip r:embed="rId7"/>
            <a:srcRect/>
            <a:stretch/>
          </p:blipFill>
          <p:spPr bwMode="auto">
            <a:xfrm>
              <a:off x="1185183" y="3166845"/>
              <a:ext cx="1341655" cy="13416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C342D4F6-5F8C-3065-A732-10BA3B2F8B4E}"/>
              </a:ext>
            </a:extLst>
          </p:cNvPr>
          <p:cNvGrpSpPr/>
          <p:nvPr/>
        </p:nvGrpSpPr>
        <p:grpSpPr>
          <a:xfrm>
            <a:off x="3400698" y="2109489"/>
            <a:ext cx="2590799" cy="2862322"/>
            <a:chOff x="3400698" y="2316322"/>
            <a:chExt cx="2590799" cy="2862322"/>
          </a:xfrm>
        </p:grpSpPr>
        <p:sp>
          <p:nvSpPr>
            <p:cNvPr id="2" name="TextBox 1">
              <a:hlinkClick r:id="rId8"/>
              <a:extLst>
                <a:ext uri="{FF2B5EF4-FFF2-40B4-BE49-F238E27FC236}">
                  <a16:creationId xmlns:a16="http://schemas.microsoft.com/office/drawing/2014/main" id="{07644A16-60D2-9062-B1F6-700FACFA3770}"/>
                </a:ext>
              </a:extLst>
            </p:cNvPr>
            <p:cNvSpPr txBox="1"/>
            <p:nvPr/>
          </p:nvSpPr>
          <p:spPr>
            <a:xfrm>
              <a:off x="3400698" y="2316322"/>
              <a:ext cx="2590799" cy="2862322"/>
            </a:xfrm>
            <a:prstGeom prst="rect">
              <a:avLst/>
            </a:prstGeom>
            <a:solidFill>
              <a:schemeClr val="bg1">
                <a:alpha val="83000"/>
              </a:schemeClr>
            </a:solidFill>
            <a:ln w="28575">
              <a:noFill/>
            </a:ln>
            <a:effectLst/>
          </p:spPr>
          <p:txBody>
            <a:bodyPr wrap="square" lIns="91440" tIns="182880" bIns="91440" rtlCol="0">
              <a:spAutoFit/>
            </a:bodyPr>
            <a:lstStyle/>
            <a:p>
              <a:pPr algn="ctr">
                <a:defRPr/>
              </a:pPr>
              <a:r>
                <a:rPr kumimoji="0" lang="en-US" sz="2800" i="1" u="none" strike="noStrike" kern="1200" cap="none" spc="0" normalizeH="0" baseline="0" noProof="0" dirty="0">
                  <a:solidFill>
                    <a:srgbClr val="282828"/>
                  </a:solidFill>
                  <a:uLnTx/>
                  <a:uFillTx/>
                  <a:latin typeface="+mj-lt"/>
                  <a:ea typeface="+mn-ea"/>
                  <a:cs typeface="+mn-cs"/>
                </a:rPr>
                <a:t>Async Coaching</a:t>
              </a:r>
            </a:p>
            <a:p>
              <a:pPr>
                <a:defRPr/>
              </a:pPr>
              <a:endParaRPr kumimoji="0" lang="en-US" sz="2000" b="1" i="1" u="none" strike="noStrike" kern="1200" cap="none" spc="0" normalizeH="0" baseline="0" noProof="0" dirty="0">
                <a:solidFill>
                  <a:srgbClr val="282828"/>
                </a:solidFill>
                <a:uLnTx/>
                <a:uFillTx/>
                <a:latin typeface="+mj-lt"/>
                <a:ea typeface="+mn-ea"/>
                <a:cs typeface="+mn-cs"/>
              </a:endParaRPr>
            </a:p>
            <a:p>
              <a:pPr>
                <a:defRPr/>
              </a:pPr>
              <a:endParaRPr kumimoji="0" lang="en-US" sz="2000" b="1" i="1" u="none" strike="noStrike" kern="1200" cap="none" spc="0" normalizeH="0" baseline="0" noProof="0" dirty="0">
                <a:solidFill>
                  <a:srgbClr val="282828"/>
                </a:solidFill>
                <a:uLnTx/>
                <a:uFillTx/>
                <a:latin typeface="+mj-lt"/>
                <a:ea typeface="+mn-ea"/>
                <a:cs typeface="+mn-cs"/>
              </a:endParaRPr>
            </a:p>
            <a:p>
              <a:pPr>
                <a:defRPr/>
              </a:pPr>
              <a:endParaRPr lang="en-US" sz="2000" b="1" i="1" dirty="0">
                <a:solidFill>
                  <a:srgbClr val="282828"/>
                </a:solidFill>
                <a:latin typeface="+mj-lt"/>
              </a:endParaRPr>
            </a:p>
            <a:p>
              <a:pPr>
                <a:defRPr/>
              </a:pPr>
              <a:endParaRPr kumimoji="0" lang="en-US" sz="2000" b="1" i="1" u="none" strike="noStrike" kern="1200" cap="none" spc="0" normalizeH="0" baseline="0" noProof="0" dirty="0">
                <a:solidFill>
                  <a:srgbClr val="282828"/>
                </a:solidFill>
                <a:uLnTx/>
                <a:uFillTx/>
                <a:latin typeface="+mj-lt"/>
                <a:ea typeface="+mn-ea"/>
                <a:cs typeface="+mn-cs"/>
              </a:endParaRPr>
            </a:p>
            <a:p>
              <a:pPr>
                <a:defRPr/>
              </a:pPr>
              <a:endParaRPr lang="en-US" sz="2000" b="1" i="1" dirty="0">
                <a:solidFill>
                  <a:srgbClr val="282828"/>
                </a:solidFill>
                <a:latin typeface="+mj-lt"/>
              </a:endParaRPr>
            </a:p>
            <a:p>
              <a:pPr>
                <a:defRPr/>
              </a:pPr>
              <a:endParaRPr lang="en-US" sz="2000" dirty="0">
                <a:ln w="3175">
                  <a:noFill/>
                </a:ln>
                <a:solidFill>
                  <a:srgbClr val="282828"/>
                </a:solidFill>
                <a:latin typeface="+mj-lt"/>
              </a:endParaRPr>
            </a:p>
            <a:p>
              <a:pPr algn="ctr">
                <a:defRPr/>
              </a:pPr>
              <a:r>
                <a:rPr lang="en-US" sz="2000" b="1" dirty="0">
                  <a:ln w="3175">
                    <a:noFill/>
                  </a:ln>
                  <a:solidFill>
                    <a:srgbClr val="282828"/>
                  </a:solidFill>
                  <a:latin typeface="+mj-lt"/>
                </a:rPr>
                <a:t>emailed feedback</a:t>
              </a:r>
              <a:endParaRPr lang="en-US" sz="2000" dirty="0">
                <a:ln w="3175">
                  <a:noFill/>
                </a:ln>
                <a:solidFill>
                  <a:srgbClr val="282828"/>
                </a:solidFill>
                <a:latin typeface="+mj-lt"/>
              </a:endParaRPr>
            </a:p>
          </p:txBody>
        </p:sp>
        <p:pic>
          <p:nvPicPr>
            <p:cNvPr id="8" name="Picture 2">
              <a:hlinkClick r:id="rId8"/>
              <a:extLst>
                <a:ext uri="{FF2B5EF4-FFF2-40B4-BE49-F238E27FC236}">
                  <a16:creationId xmlns:a16="http://schemas.microsoft.com/office/drawing/2014/main" id="{6E981C47-E5A7-B31E-9BE7-A67686E11E47}"/>
                </a:ext>
              </a:extLst>
            </p:cNvPr>
            <p:cNvPicPr>
              <a:picLocks noChangeAspect="1" noChangeArrowheads="1"/>
            </p:cNvPicPr>
            <p:nvPr/>
          </p:nvPicPr>
          <p:blipFill>
            <a:blip r:embed="rId7"/>
            <a:srcRect/>
            <a:stretch/>
          </p:blipFill>
          <p:spPr bwMode="auto">
            <a:xfrm>
              <a:off x="4072996" y="3166845"/>
              <a:ext cx="1341655" cy="13416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3270A72E-FAA5-8EA9-8BA5-CE40127248AC}"/>
              </a:ext>
            </a:extLst>
          </p:cNvPr>
          <p:cNvGrpSpPr/>
          <p:nvPr/>
        </p:nvGrpSpPr>
        <p:grpSpPr>
          <a:xfrm>
            <a:off x="9044578" y="2113050"/>
            <a:ext cx="2590799" cy="2862322"/>
            <a:chOff x="9044578" y="2319883"/>
            <a:chExt cx="2590799" cy="2862322"/>
          </a:xfrm>
        </p:grpSpPr>
        <p:sp>
          <p:nvSpPr>
            <p:cNvPr id="4" name="TextBox 3">
              <a:hlinkClick r:id="rId9"/>
              <a:extLst>
                <a:ext uri="{FF2B5EF4-FFF2-40B4-BE49-F238E27FC236}">
                  <a16:creationId xmlns:a16="http://schemas.microsoft.com/office/drawing/2014/main" id="{52F94990-5237-7193-EDB2-CC5D381D624F}"/>
                </a:ext>
              </a:extLst>
            </p:cNvPr>
            <p:cNvSpPr txBox="1"/>
            <p:nvPr/>
          </p:nvSpPr>
          <p:spPr>
            <a:xfrm>
              <a:off x="9044578" y="2319883"/>
              <a:ext cx="2590799" cy="2862322"/>
            </a:xfrm>
            <a:prstGeom prst="rect">
              <a:avLst/>
            </a:prstGeom>
            <a:solidFill>
              <a:schemeClr val="bg1">
                <a:alpha val="83000"/>
              </a:schemeClr>
            </a:solidFill>
            <a:ln w="28575">
              <a:noFill/>
            </a:ln>
            <a:effectLst/>
          </p:spPr>
          <p:txBody>
            <a:bodyPr wrap="square" lIns="91440" tIns="182880" bIns="91440" rtlCol="0">
              <a:spAutoFit/>
            </a:bodyPr>
            <a:lstStyle/>
            <a:p>
              <a:pPr algn="ctr">
                <a:defRPr/>
              </a:pPr>
              <a:r>
                <a:rPr lang="en-US" sz="2800" i="1" dirty="0">
                  <a:solidFill>
                    <a:srgbClr val="282828"/>
                  </a:solidFill>
                  <a:latin typeface="+mj-lt"/>
                </a:rPr>
                <a:t>Learn Online</a:t>
              </a:r>
              <a:endParaRPr kumimoji="0" lang="en-US" sz="2800" i="1" u="none" strike="noStrike" kern="1200" cap="none" spc="0" normalizeH="0" baseline="0" noProof="0" dirty="0">
                <a:solidFill>
                  <a:srgbClr val="282828"/>
                </a:solidFill>
                <a:uLnTx/>
                <a:uFillTx/>
                <a:latin typeface="+mj-lt"/>
              </a:endParaRPr>
            </a:p>
            <a:p>
              <a:pPr>
                <a:defRPr/>
              </a:pPr>
              <a:endParaRPr kumimoji="0" lang="en-US" sz="2000" b="1" i="1" u="none" strike="noStrike" kern="1200" cap="none" spc="0" normalizeH="0" baseline="0" noProof="0" dirty="0">
                <a:solidFill>
                  <a:srgbClr val="282828"/>
                </a:solidFill>
                <a:uLnTx/>
                <a:uFillTx/>
                <a:latin typeface="+mj-lt"/>
                <a:ea typeface="+mn-ea"/>
                <a:cs typeface="+mn-cs"/>
              </a:endParaRPr>
            </a:p>
            <a:p>
              <a:pPr>
                <a:defRPr/>
              </a:pPr>
              <a:endParaRPr kumimoji="0" lang="en-US" sz="2000" b="1" i="1" u="none" strike="noStrike" kern="1200" cap="none" spc="0" normalizeH="0" baseline="0" noProof="0" dirty="0">
                <a:solidFill>
                  <a:srgbClr val="282828"/>
                </a:solidFill>
                <a:uLnTx/>
                <a:uFillTx/>
                <a:latin typeface="+mj-lt"/>
                <a:ea typeface="+mn-ea"/>
                <a:cs typeface="+mn-cs"/>
              </a:endParaRPr>
            </a:p>
            <a:p>
              <a:pPr>
                <a:defRPr/>
              </a:pPr>
              <a:endParaRPr lang="en-US" sz="2000" b="1" i="1" dirty="0">
                <a:solidFill>
                  <a:srgbClr val="282828"/>
                </a:solidFill>
                <a:latin typeface="+mj-lt"/>
              </a:endParaRPr>
            </a:p>
            <a:p>
              <a:pPr>
                <a:defRPr/>
              </a:pPr>
              <a:endParaRPr kumimoji="0" lang="en-US" sz="2000" b="1" i="1" u="none" strike="noStrike" kern="1200" cap="none" spc="0" normalizeH="0" baseline="0" noProof="0" dirty="0">
                <a:solidFill>
                  <a:srgbClr val="282828"/>
                </a:solidFill>
                <a:uLnTx/>
                <a:uFillTx/>
                <a:latin typeface="+mj-lt"/>
                <a:ea typeface="+mn-ea"/>
                <a:cs typeface="+mn-cs"/>
              </a:endParaRPr>
            </a:p>
            <a:p>
              <a:pPr>
                <a:defRPr/>
              </a:pPr>
              <a:endParaRPr lang="en-US" sz="2000" b="1" i="1" dirty="0">
                <a:solidFill>
                  <a:srgbClr val="282828"/>
                </a:solidFill>
                <a:latin typeface="+mj-lt"/>
              </a:endParaRPr>
            </a:p>
            <a:p>
              <a:pPr>
                <a:defRPr/>
              </a:pPr>
              <a:endParaRPr lang="en-US" sz="2000" dirty="0">
                <a:ln w="3175">
                  <a:noFill/>
                </a:ln>
                <a:solidFill>
                  <a:srgbClr val="282828"/>
                </a:solidFill>
                <a:latin typeface="+mj-lt"/>
              </a:endParaRPr>
            </a:p>
            <a:p>
              <a:pPr algn="ctr">
                <a:defRPr/>
              </a:pPr>
              <a:r>
                <a:rPr lang="en-US" sz="2000" b="1" dirty="0">
                  <a:ln w="3175">
                    <a:noFill/>
                  </a:ln>
                  <a:solidFill>
                    <a:srgbClr val="282828"/>
                  </a:solidFill>
                  <a:latin typeface="+mj-lt"/>
                </a:rPr>
                <a:t>writing resources</a:t>
              </a:r>
              <a:endParaRPr lang="en-US" sz="2000" dirty="0">
                <a:ln w="3175">
                  <a:noFill/>
                </a:ln>
                <a:solidFill>
                  <a:srgbClr val="282828"/>
                </a:solidFill>
                <a:latin typeface="+mj-lt"/>
              </a:endParaRPr>
            </a:p>
          </p:txBody>
        </p:sp>
        <p:pic>
          <p:nvPicPr>
            <p:cNvPr id="9" name="Picture 6" descr="Responsive Image">
              <a:hlinkClick r:id="rId9"/>
              <a:extLst>
                <a:ext uri="{FF2B5EF4-FFF2-40B4-BE49-F238E27FC236}">
                  <a16:creationId xmlns:a16="http://schemas.microsoft.com/office/drawing/2014/main" id="{446158A8-8116-A130-4D6F-DFF1014D9F0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217" b="99398" l="2410" r="99398">
                          <a14:foregroundMark x1="62651" y1="50000" x2="62651" y2="50000"/>
                          <a14:foregroundMark x1="51807" y1="4819" x2="51807" y2="4819"/>
                          <a14:foregroundMark x1="8434" y1="44578" x2="7831" y2="46988"/>
                          <a14:foregroundMark x1="7229" y1="48193" x2="57229" y2="17470"/>
                          <a14:foregroundMark x1="57229" y1="17470" x2="76506" y2="16867"/>
                          <a14:foregroundMark x1="71687" y1="21687" x2="81325" y2="50602"/>
                          <a14:foregroundMark x1="88515" y1="62651" x2="89759" y2="71084"/>
                          <a14:foregroundMark x1="84337" y1="34337" x2="88515" y2="62651"/>
                          <a14:foregroundMark x1="87723" y1="62651" x2="81325" y2="36145"/>
                          <a14:foregroundMark x1="89759" y1="71084" x2="87723" y2="62651"/>
                          <a14:foregroundMark x1="81325" y1="36145" x2="82530" y2="31928"/>
                          <a14:foregroundMark x1="15873" y1="70210" x2="15663" y2="76506"/>
                          <a14:foregroundMark x1="16867" y1="40361" x2="15961" y2="67547"/>
                          <a14:foregroundMark x1="15663" y1="76506" x2="49398" y2="93976"/>
                          <a14:foregroundMark x1="49398" y1="93976" x2="20482" y2="65060"/>
                          <a14:foregroundMark x1="20482" y1="65060" x2="15663" y2="46386"/>
                          <a14:foregroundMark x1="57229" y1="42169" x2="56024" y2="48795"/>
                          <a14:foregroundMark x1="93373" y1="62651" x2="93373" y2="68675"/>
                          <a14:foregroundMark x1="93373" y1="44107" x2="93373" y2="62651"/>
                          <a14:foregroundMark x1="93373" y1="40964" x2="93373" y2="42106"/>
                          <a14:foregroundMark x1="93373" y1="33735" x2="93373" y2="38554"/>
                          <a14:foregroundMark x1="51205" y1="42771" x2="33133" y2="48193"/>
                          <a14:foregroundMark x1="45783" y1="4217" x2="22289" y2="12651"/>
                          <a14:foregroundMark x1="30723" y1="7229" x2="5524" y2="30710"/>
                          <a14:foregroundMark x1="6627" y1="33735" x2="5422" y2="53614"/>
                          <a14:foregroundMark x1="31325" y1="5422" x2="72892" y2="9639"/>
                          <a14:foregroundMark x1="72892" y1="9639" x2="76506" y2="10843"/>
                          <a14:foregroundMark x1="74699" y1="9036" x2="97111" y2="38554"/>
                          <a14:foregroundMark x1="99362" y1="42180" x2="98193" y2="62048"/>
                          <a14:foregroundMark x1="11828" y1="74932" x2="25429" y2="88184"/>
                          <a14:foregroundMark x1="3410" y1="65060" x2="3336" y2="65620"/>
                          <a14:foregroundMark x1="3490" y1="64458" x2="3410" y2="65060"/>
                          <a14:foregroundMark x1="7229" y1="36145" x2="3490" y2="64458"/>
                          <a14:foregroundMark x1="95783" y1="64458" x2="72892" y2="93373"/>
                          <a14:foregroundMark x1="72892" y1="93373" x2="30536" y2="95574"/>
                          <a14:foregroundMark x1="46988" y1="99398" x2="54217" y2="98795"/>
                          <a14:backgroundMark x1="3614" y1="65663" x2="2410" y2="73494"/>
                          <a14:backgroundMark x1="3012" y1="31325" x2="3614" y2="33735"/>
                          <a14:backgroundMark x1="99398" y1="38554" x2="99398" y2="40964"/>
                          <a14:backgroundMark x1="20482" y1="92771" x2="27711" y2="98193"/>
                          <a14:backgroundMark x1="98795" y1="62651" x2="98795" y2="62651"/>
                          <a14:backgroundMark x1="98795" y1="40361" x2="99398" y2="42169"/>
                          <a14:backgroundMark x1="4819" y1="31928" x2="4819" y2="31928"/>
                          <a14:backgroundMark x1="4819" y1="31325" x2="4819" y2="31325"/>
                          <a14:backgroundMark x1="5422" y1="30723" x2="5422" y2="30723"/>
                          <a14:backgroundMark x1="4819" y1="30723" x2="4819" y2="30723"/>
                          <a14:backgroundMark x1="3012" y1="66867" x2="3012" y2="66867"/>
                          <a14:backgroundMark x1="2410" y1="65060" x2="2410" y2="65060"/>
                          <a14:backgroundMark x1="1807" y1="64458" x2="1807" y2="64458"/>
                          <a14:backgroundMark x1="29518" y1="96386" x2="29518" y2="96386"/>
                          <a14:backgroundMark x1="31325" y1="98193" x2="31325" y2="98193"/>
                        </a14:backgroundRemoval>
                      </a14:imgEffect>
                    </a14:imgLayer>
                  </a14:imgProps>
                </a:ext>
                <a:ext uri="{28A0092B-C50C-407E-A947-70E740481C1C}">
                  <a14:useLocalDpi xmlns:a14="http://schemas.microsoft.com/office/drawing/2010/main" val="0"/>
                </a:ext>
              </a:extLst>
            </a:blip>
            <a:srcRect/>
            <a:stretch>
              <a:fillRect/>
            </a:stretch>
          </p:blipFill>
          <p:spPr bwMode="auto">
            <a:xfrm>
              <a:off x="9669149" y="3166845"/>
              <a:ext cx="1341655" cy="13416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FEAB8F4-5DC6-6300-9039-83F9FF851D7E}"/>
              </a:ext>
            </a:extLst>
          </p:cNvPr>
          <p:cNvGrpSpPr/>
          <p:nvPr/>
        </p:nvGrpSpPr>
        <p:grpSpPr>
          <a:xfrm>
            <a:off x="6222638" y="2109489"/>
            <a:ext cx="2590799" cy="2862322"/>
            <a:chOff x="6222638" y="2316322"/>
            <a:chExt cx="2590799" cy="2862322"/>
          </a:xfrm>
        </p:grpSpPr>
        <p:sp>
          <p:nvSpPr>
            <p:cNvPr id="3" name="TextBox 2">
              <a:hlinkClick r:id="rId12"/>
              <a:extLst>
                <a:ext uri="{FF2B5EF4-FFF2-40B4-BE49-F238E27FC236}">
                  <a16:creationId xmlns:a16="http://schemas.microsoft.com/office/drawing/2014/main" id="{BBDF2AE4-BC7C-C381-76B0-6D07B9568B9B}"/>
                </a:ext>
              </a:extLst>
            </p:cNvPr>
            <p:cNvSpPr txBox="1"/>
            <p:nvPr/>
          </p:nvSpPr>
          <p:spPr>
            <a:xfrm>
              <a:off x="6222638" y="2316322"/>
              <a:ext cx="2590799" cy="2862322"/>
            </a:xfrm>
            <a:prstGeom prst="rect">
              <a:avLst/>
            </a:prstGeom>
            <a:solidFill>
              <a:schemeClr val="bg1">
                <a:alpha val="83000"/>
              </a:schemeClr>
            </a:solidFill>
            <a:ln w="28575">
              <a:noFill/>
            </a:ln>
            <a:effectLst/>
          </p:spPr>
          <p:txBody>
            <a:bodyPr wrap="square" lIns="91440" tIns="182880" bIns="91440" rtlCol="0">
              <a:spAutoFit/>
            </a:bodyPr>
            <a:lstStyle/>
            <a:p>
              <a:pPr algn="ctr">
                <a:defRPr/>
              </a:pPr>
              <a:r>
                <a:rPr kumimoji="0" lang="en-US" sz="2800" i="1" u="none" strike="noStrike" kern="1200" cap="none" spc="0" normalizeH="0" baseline="0" noProof="0" dirty="0">
                  <a:solidFill>
                    <a:srgbClr val="282828"/>
                  </a:solidFill>
                  <a:uLnTx/>
                  <a:uFillTx/>
                  <a:latin typeface="+mj-lt"/>
                  <a:ea typeface="+mn-ea"/>
                  <a:cs typeface="+mn-cs"/>
                </a:rPr>
                <a:t>Write-ins</a:t>
              </a:r>
            </a:p>
            <a:p>
              <a:pPr>
                <a:defRPr/>
              </a:pPr>
              <a:endParaRPr kumimoji="0" lang="en-US" sz="2000" b="1" i="1" u="none" strike="noStrike" kern="1200" cap="none" spc="0" normalizeH="0" baseline="0" noProof="0" dirty="0">
                <a:solidFill>
                  <a:srgbClr val="282828"/>
                </a:solidFill>
                <a:uLnTx/>
                <a:uFillTx/>
                <a:latin typeface="+mj-lt"/>
                <a:ea typeface="+mn-ea"/>
                <a:cs typeface="+mn-cs"/>
              </a:endParaRPr>
            </a:p>
            <a:p>
              <a:pPr>
                <a:defRPr/>
              </a:pPr>
              <a:endParaRPr kumimoji="0" lang="en-US" sz="2000" b="1" i="1" u="none" strike="noStrike" kern="1200" cap="none" spc="0" normalizeH="0" baseline="0" noProof="0" dirty="0">
                <a:solidFill>
                  <a:srgbClr val="282828"/>
                </a:solidFill>
                <a:uLnTx/>
                <a:uFillTx/>
                <a:latin typeface="+mj-lt"/>
                <a:ea typeface="+mn-ea"/>
                <a:cs typeface="+mn-cs"/>
              </a:endParaRPr>
            </a:p>
            <a:p>
              <a:pPr>
                <a:defRPr/>
              </a:pPr>
              <a:endParaRPr lang="en-US" sz="2000" b="1" i="1" dirty="0">
                <a:solidFill>
                  <a:srgbClr val="282828"/>
                </a:solidFill>
                <a:latin typeface="+mj-lt"/>
              </a:endParaRPr>
            </a:p>
            <a:p>
              <a:pPr>
                <a:defRPr/>
              </a:pPr>
              <a:endParaRPr kumimoji="0" lang="en-US" sz="2000" b="1" i="1" u="none" strike="noStrike" kern="1200" cap="none" spc="0" normalizeH="0" baseline="0" noProof="0" dirty="0">
                <a:solidFill>
                  <a:srgbClr val="282828"/>
                </a:solidFill>
                <a:uLnTx/>
                <a:uFillTx/>
                <a:latin typeface="+mj-lt"/>
                <a:ea typeface="+mn-ea"/>
                <a:cs typeface="+mn-cs"/>
              </a:endParaRPr>
            </a:p>
            <a:p>
              <a:pPr>
                <a:defRPr/>
              </a:pPr>
              <a:endParaRPr lang="en-US" sz="2000" b="1" i="1" dirty="0">
                <a:solidFill>
                  <a:srgbClr val="282828"/>
                </a:solidFill>
                <a:latin typeface="+mj-lt"/>
              </a:endParaRPr>
            </a:p>
            <a:p>
              <a:pPr>
                <a:defRPr/>
              </a:pPr>
              <a:endParaRPr lang="en-US" sz="2000" dirty="0">
                <a:ln w="3175">
                  <a:noFill/>
                </a:ln>
                <a:solidFill>
                  <a:srgbClr val="282828"/>
                </a:solidFill>
                <a:latin typeface="+mj-lt"/>
              </a:endParaRPr>
            </a:p>
            <a:p>
              <a:pPr algn="ctr">
                <a:defRPr/>
              </a:pPr>
              <a:r>
                <a:rPr lang="en-US" sz="2000" b="1" dirty="0">
                  <a:ln w="3175">
                    <a:noFill/>
                  </a:ln>
                  <a:solidFill>
                    <a:srgbClr val="282828"/>
                  </a:solidFill>
                  <a:latin typeface="+mj-lt"/>
                </a:rPr>
                <a:t>structured studying</a:t>
              </a:r>
              <a:endParaRPr lang="en-US" sz="2000" dirty="0">
                <a:ln w="3175">
                  <a:noFill/>
                </a:ln>
                <a:solidFill>
                  <a:srgbClr val="282828"/>
                </a:solidFill>
                <a:latin typeface="+mj-lt"/>
              </a:endParaRPr>
            </a:p>
          </p:txBody>
        </p:sp>
        <p:pic>
          <p:nvPicPr>
            <p:cNvPr id="1032" name="Picture 8" descr="19,800+ Friday Calendar Stock Photos, Pictures &amp; Royalty-Free Images -  iStock | Black friday calendar, Monday to friday calendar, Monday through friday  calendar">
              <a:hlinkClick r:id="rId12"/>
              <a:extLst>
                <a:ext uri="{FF2B5EF4-FFF2-40B4-BE49-F238E27FC236}">
                  <a16:creationId xmlns:a16="http://schemas.microsoft.com/office/drawing/2014/main" id="{BA24C476-8B27-4606-06D5-1C2C0BA5AD3D}"/>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144" b="96569" l="3105" r="96242">
                          <a14:foregroundMark x1="53105" y1="33497" x2="51634" y2="59314"/>
                          <a14:foregroundMark x1="68137" y1="49837" x2="42974" y2="52288"/>
                          <a14:foregroundMark x1="71242" y1="35784" x2="72059" y2="47549"/>
                          <a14:foregroundMark x1="69608" y1="14706" x2="25817" y2="46569"/>
                          <a14:foregroundMark x1="25817" y1="46569" x2="63725" y2="56209"/>
                          <a14:foregroundMark x1="63725" y1="56209" x2="65686" y2="46732"/>
                          <a14:foregroundMark x1="68791" y1="25654" x2="74346" y2="74020"/>
                          <a14:foregroundMark x1="74346" y1="74020" x2="27778" y2="70752"/>
                          <a14:foregroundMark x1="27778" y1="70752" x2="12418" y2="33497"/>
                          <a14:foregroundMark x1="89216" y1="38889" x2="62255" y2="13725"/>
                          <a14:foregroundMark x1="62255" y1="13725" x2="26961" y2="6863"/>
                          <a14:foregroundMark x1="26961" y1="6863" x2="3105" y2="34150"/>
                          <a14:foregroundMark x1="63399" y1="6863" x2="61765" y2="1307"/>
                          <a14:foregroundMark x1="83007" y1="26471" x2="88399" y2="21732"/>
                          <a14:foregroundMark x1="29739" y1="88235" x2="74346" y2="72549"/>
                          <a14:foregroundMark x1="74346" y1="72549" x2="75163" y2="71895"/>
                          <a14:foregroundMark x1="79085" y1="39706" x2="82190" y2="27124"/>
                          <a14:foregroundMark x1="90850" y1="25654" x2="90850" y2="31046"/>
                          <a14:foregroundMark x1="30392" y1="35784" x2="60948" y2="43627"/>
                          <a14:foregroundMark x1="71242" y1="33497" x2="73529" y2="33497"/>
                          <a14:foregroundMark x1="63399" y1="38889" x2="63399" y2="38889"/>
                          <a14:foregroundMark x1="53922" y1="38889" x2="53922" y2="38889"/>
                          <a14:foregroundMark x1="60294" y1="39706" x2="60294" y2="39706"/>
                          <a14:foregroundMark x1="46895" y1="84314" x2="46895" y2="84314"/>
                          <a14:foregroundMark x1="48529" y1="89052" x2="48529" y2="89052"/>
                          <a14:foregroundMark x1="49183" y1="93791" x2="49183" y2="93791"/>
                          <a14:foregroundMark x1="73529" y1="90686" x2="46895" y2="92157"/>
                          <a14:foregroundMark x1="64216" y1="87418" x2="35131" y2="88235"/>
                          <a14:foregroundMark x1="40686" y1="92974" x2="54739" y2="92974"/>
                          <a14:foregroundMark x1="46078" y1="96895" x2="74346" y2="93791"/>
                          <a14:foregroundMark x1="42157" y1="84314" x2="64216" y2="82026"/>
                          <a14:foregroundMark x1="53105" y1="84314" x2="74346" y2="84314"/>
                          <a14:foregroundMark x1="62582" y1="88235" x2="83660" y2="85131"/>
                          <a14:foregroundMark x1="77451" y1="85131" x2="83660" y2="61601"/>
                          <a14:foregroundMark x1="83007" y1="84314" x2="83007" y2="57026"/>
                          <a14:foregroundMark x1="83660" y1="82026" x2="88399" y2="37418"/>
                          <a14:foregroundMark x1="79739" y1="60131" x2="84477" y2="29575"/>
                          <a14:foregroundMark x1="81373" y1="84314" x2="90033" y2="44444"/>
                          <a14:foregroundMark x1="86928" y1="78922" x2="90850" y2="38889"/>
                          <a14:foregroundMark x1="90850" y1="38889" x2="93137" y2="34150"/>
                          <a14:foregroundMark x1="88399" y1="79739" x2="96242" y2="41340"/>
                          <a14:foregroundMark x1="57843" y1="40523" x2="70425" y2="38889"/>
                        </a14:backgroundRemoval>
                      </a14:imgEffect>
                    </a14:imgLayer>
                  </a14:imgProps>
                </a:ext>
                <a:ext uri="{28A0092B-C50C-407E-A947-70E740481C1C}">
                  <a14:useLocalDpi xmlns:a14="http://schemas.microsoft.com/office/drawing/2010/main" val="0"/>
                </a:ext>
              </a:extLst>
            </a:blip>
            <a:srcRect/>
            <a:stretch>
              <a:fillRect/>
            </a:stretch>
          </p:blipFill>
          <p:spPr bwMode="auto">
            <a:xfrm>
              <a:off x="6847210" y="3166845"/>
              <a:ext cx="1341655" cy="13416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09374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D1FF7B2-BA10-1507-9EBB-1B66D24A340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03EC838-01C9-FEC9-012C-7FEB6D1E3694}"/>
              </a:ext>
            </a:extLst>
          </p:cNvPr>
          <p:cNvPicPr>
            <a:picLocks noChangeAspect="1"/>
          </p:cNvPicPr>
          <p:nvPr/>
        </p:nvPicPr>
        <p:blipFill rotWithShape="1">
          <a:blip r:embed="rId3">
            <a:alphaModFix amt="76000"/>
          </a:blip>
          <a:srcRect l="-92" t="58" r="92" b="-9316"/>
          <a:stretch/>
        </p:blipFill>
        <p:spPr>
          <a:xfrm>
            <a:off x="-4998719" y="-3877723"/>
            <a:ext cx="19171920" cy="11764218"/>
          </a:xfrm>
          <a:prstGeom prst="rect">
            <a:avLst/>
          </a:prstGeom>
        </p:spPr>
      </p:pic>
      <p:pic>
        <p:nvPicPr>
          <p:cNvPr id="16" name="Picture 15">
            <a:extLst>
              <a:ext uri="{FF2B5EF4-FFF2-40B4-BE49-F238E27FC236}">
                <a16:creationId xmlns:a16="http://schemas.microsoft.com/office/drawing/2014/main" id="{8076ABAB-CB48-389B-B4B0-62F0FD6A70F4}"/>
              </a:ext>
            </a:extLst>
          </p:cNvPr>
          <p:cNvPicPr>
            <a:picLocks noChangeAspect="1"/>
          </p:cNvPicPr>
          <p:nvPr/>
        </p:nvPicPr>
        <p:blipFill>
          <a:blip r:embed="rId4"/>
          <a:stretch>
            <a:fillRect/>
          </a:stretch>
        </p:blipFill>
        <p:spPr>
          <a:xfrm>
            <a:off x="156755" y="226614"/>
            <a:ext cx="1397725" cy="960936"/>
          </a:xfrm>
          <a:prstGeom prst="rect">
            <a:avLst/>
          </a:prstGeom>
        </p:spPr>
      </p:pic>
      <p:pic>
        <p:nvPicPr>
          <p:cNvPr id="24" name="Picture 23" descr="A feather pen and a sword&#10;&#10;Description automatically generated">
            <a:extLst>
              <a:ext uri="{FF2B5EF4-FFF2-40B4-BE49-F238E27FC236}">
                <a16:creationId xmlns:a16="http://schemas.microsoft.com/office/drawing/2014/main" id="{A8459695-DDB9-97C5-D946-7ADBD86EF00C}"/>
              </a:ext>
            </a:extLst>
          </p:cNvPr>
          <p:cNvPicPr>
            <a:picLocks noChangeAspect="1"/>
          </p:cNvPicPr>
          <p:nvPr/>
        </p:nvPicPr>
        <p:blipFill>
          <a:blip r:embed="rId5"/>
          <a:stretch>
            <a:fillRect/>
          </a:stretch>
        </p:blipFill>
        <p:spPr>
          <a:xfrm>
            <a:off x="1404745" y="64767"/>
            <a:ext cx="1729048" cy="1195790"/>
          </a:xfrm>
          <a:prstGeom prst="rect">
            <a:avLst/>
          </a:prstGeom>
        </p:spPr>
      </p:pic>
      <p:sp>
        <p:nvSpPr>
          <p:cNvPr id="23" name="TextBox 22">
            <a:hlinkClick r:id="rId6"/>
            <a:extLst>
              <a:ext uri="{FF2B5EF4-FFF2-40B4-BE49-F238E27FC236}">
                <a16:creationId xmlns:a16="http://schemas.microsoft.com/office/drawing/2014/main" id="{7BE27437-EF2C-2150-4628-6CF0A191B37D}"/>
              </a:ext>
            </a:extLst>
          </p:cNvPr>
          <p:cNvSpPr txBox="1"/>
          <p:nvPr/>
        </p:nvSpPr>
        <p:spPr>
          <a:xfrm>
            <a:off x="0" y="5364894"/>
            <a:ext cx="12191999" cy="1200329"/>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chemeClr val="tx1"/>
                  </a:solidFill>
                </a:ln>
                <a:solidFill>
                  <a:srgbClr val="FFD459"/>
                </a:solidFill>
                <a:uLnTx/>
                <a:uFillTx/>
                <a:latin typeface="Aptos" panose="020B0004020202020204" pitchFamily="34" charset="0"/>
              </a:rPr>
              <a:t>Workshops – </a:t>
            </a:r>
            <a:r>
              <a:rPr kumimoji="0" lang="en-US" sz="4800" b="1" i="1" u="none" strike="noStrike" kern="1200" cap="none" spc="0" normalizeH="0" baseline="0" noProof="0" dirty="0">
                <a:ln w="12700">
                  <a:solidFill>
                    <a:schemeClr val="tx1"/>
                  </a:solidFill>
                </a:ln>
                <a:solidFill>
                  <a:srgbClr val="FFD459"/>
                </a:solidFill>
                <a:uLnTx/>
                <a:uFillTx/>
                <a:latin typeface="Aptos" panose="020B0004020202020204" pitchFamily="34" charset="0"/>
              </a:rPr>
              <a:t>sign up online!</a:t>
            </a:r>
            <a:endParaRPr lang="en-US" sz="400" b="1" dirty="0">
              <a:ln w="12700">
                <a:solidFill>
                  <a:schemeClr val="tx1"/>
                </a:solidFill>
              </a:ln>
              <a:solidFill>
                <a:srgbClr val="FFD459"/>
              </a:solidFill>
              <a:latin typeface="Aptos" panose="020B00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chemeClr val="tx1"/>
                  </a:solidFill>
                </a:ln>
                <a:solidFill>
                  <a:srgbClr val="FFD459"/>
                </a:solidFill>
                <a:uLnTx/>
                <a:uFillTx/>
                <a:latin typeface="Aptos" panose="020B0004020202020204" pitchFamily="34" charset="0"/>
              </a:rPr>
              <a:t>https://nps.edu/gwc/live-workshops</a:t>
            </a:r>
            <a:endParaRPr kumimoji="0" lang="en-US" sz="1600" b="1" i="0" u="none" strike="noStrike" kern="1200" cap="none" spc="0" normalizeH="0" baseline="0" noProof="0" dirty="0">
              <a:ln w="12700">
                <a:solidFill>
                  <a:schemeClr val="tx1"/>
                </a:solidFill>
              </a:ln>
              <a:solidFill>
                <a:srgbClr val="FFD459"/>
              </a:solidFill>
              <a:uLnTx/>
              <a:uFillTx/>
              <a:latin typeface="Aptos" panose="020B0004020202020204" pitchFamily="34" charset="0"/>
            </a:endParaRPr>
          </a:p>
        </p:txBody>
      </p:sp>
      <p:sp>
        <p:nvSpPr>
          <p:cNvPr id="15" name="TextBox 14">
            <a:extLst>
              <a:ext uri="{FF2B5EF4-FFF2-40B4-BE49-F238E27FC236}">
                <a16:creationId xmlns:a16="http://schemas.microsoft.com/office/drawing/2014/main" id="{A5AAEC8E-A698-1747-0920-E6F9DAFE12A5}"/>
              </a:ext>
            </a:extLst>
          </p:cNvPr>
          <p:cNvSpPr txBox="1"/>
          <p:nvPr/>
        </p:nvSpPr>
        <p:spPr>
          <a:xfrm>
            <a:off x="6096000" y="3294832"/>
            <a:ext cx="6096001" cy="1908215"/>
          </a:xfrm>
          <a:prstGeom prst="rect">
            <a:avLst/>
          </a:prstGeom>
          <a:solidFill>
            <a:srgbClr val="FFFFFF">
              <a:alpha val="78824"/>
            </a:srgbClr>
          </a:solidFill>
          <a:ln w="28575">
            <a:noFill/>
          </a:ln>
          <a:effectLst/>
        </p:spPr>
        <p:txBody>
          <a:bodyPr wrap="square" lIns="91440" tIns="182880" bIns="91440" rtlCol="0">
            <a:spAutoFit/>
          </a:bodyPr>
          <a:lstStyle/>
          <a:p>
            <a:pPr marL="1371600" lvl="2" indent="-457200">
              <a:spcAft>
                <a:spcPts val="600"/>
              </a:spcAft>
              <a:buFont typeface="Arial" panose="020B0604020202020204" pitchFamily="34" charset="0"/>
              <a:buChar char="•"/>
              <a:defRPr/>
            </a:pPr>
            <a:r>
              <a:rPr lang="en-US" sz="3200" dirty="0">
                <a:solidFill>
                  <a:srgbClr val="282828"/>
                </a:solidFill>
                <a:latin typeface="Calibri"/>
              </a:rPr>
              <a:t>Academic norms</a:t>
            </a:r>
          </a:p>
          <a:p>
            <a:pPr marL="1371600" lvl="2" indent="-457200">
              <a:spcAft>
                <a:spcPts val="600"/>
              </a:spcAft>
              <a:buFont typeface="Arial" panose="020B0604020202020204" pitchFamily="34" charset="0"/>
              <a:buChar char="•"/>
              <a:defRPr/>
            </a:pPr>
            <a:r>
              <a:rPr lang="en-US" sz="3200" dirty="0">
                <a:solidFill>
                  <a:srgbClr val="282828"/>
                </a:solidFill>
                <a:latin typeface="Calibri"/>
              </a:rPr>
              <a:t>Critical thinking</a:t>
            </a:r>
          </a:p>
          <a:p>
            <a:pPr marL="1371600" lvl="2" indent="-457200">
              <a:spcAft>
                <a:spcPts val="600"/>
              </a:spcAft>
              <a:buFont typeface="Arial" panose="020B0604020202020204" pitchFamily="34" charset="0"/>
              <a:buChar char="•"/>
              <a:defRPr/>
            </a:pPr>
            <a:r>
              <a:rPr lang="en-US" sz="3200" dirty="0">
                <a:solidFill>
                  <a:srgbClr val="282828"/>
                </a:solidFill>
                <a:latin typeface="Calibri"/>
              </a:rPr>
              <a:t>Writing mechanics</a:t>
            </a:r>
          </a:p>
        </p:txBody>
      </p:sp>
      <p:sp>
        <p:nvSpPr>
          <p:cNvPr id="22" name="TextBox 21">
            <a:extLst>
              <a:ext uri="{FF2B5EF4-FFF2-40B4-BE49-F238E27FC236}">
                <a16:creationId xmlns:a16="http://schemas.microsoft.com/office/drawing/2014/main" id="{73D285B7-4E6F-7E80-B9DD-16AECEF3B9C6}"/>
              </a:ext>
            </a:extLst>
          </p:cNvPr>
          <p:cNvSpPr txBox="1"/>
          <p:nvPr/>
        </p:nvSpPr>
        <p:spPr>
          <a:xfrm>
            <a:off x="1" y="3294832"/>
            <a:ext cx="6095999" cy="1908215"/>
          </a:xfrm>
          <a:prstGeom prst="rect">
            <a:avLst/>
          </a:prstGeom>
          <a:solidFill>
            <a:srgbClr val="FFFFFF">
              <a:alpha val="78824"/>
            </a:srgbClr>
          </a:solidFill>
          <a:ln w="28575">
            <a:noFill/>
          </a:ln>
          <a:effectLst/>
        </p:spPr>
        <p:txBody>
          <a:bodyPr wrap="square" lIns="91440" tIns="182880" bIns="91440" rtlCol="0">
            <a:spAutoFit/>
          </a:bodyPr>
          <a:lstStyle/>
          <a:p>
            <a:pPr marL="1371600" lvl="2" indent="-457200">
              <a:spcAft>
                <a:spcPts val="600"/>
              </a:spcAft>
              <a:buFont typeface="Arial" panose="020B0604020202020204" pitchFamily="34" charset="0"/>
              <a:buChar char="•"/>
              <a:defRPr/>
            </a:pPr>
            <a:r>
              <a:rPr lang="en-US" sz="3200" dirty="0">
                <a:solidFill>
                  <a:srgbClr val="282828"/>
                </a:solidFill>
                <a:latin typeface="Calibri"/>
              </a:rPr>
              <a:t>Research skills</a:t>
            </a:r>
          </a:p>
          <a:p>
            <a:pPr marL="1371600" lvl="2" indent="-457200">
              <a:spcAft>
                <a:spcPts val="600"/>
              </a:spcAft>
              <a:buFont typeface="Arial" panose="020B0604020202020204" pitchFamily="34" charset="0"/>
              <a:buChar char="•"/>
              <a:defRPr/>
            </a:pPr>
            <a:r>
              <a:rPr lang="en-US" sz="3200" dirty="0">
                <a:solidFill>
                  <a:srgbClr val="282828"/>
                </a:solidFill>
                <a:latin typeface="Calibri"/>
              </a:rPr>
              <a:t>Zotero citation manager</a:t>
            </a:r>
          </a:p>
          <a:p>
            <a:pPr marL="1371600" lvl="2" indent="-457200">
              <a:spcAft>
                <a:spcPts val="600"/>
              </a:spcAft>
              <a:buFont typeface="Arial" panose="020B0604020202020204" pitchFamily="34" charset="0"/>
              <a:buChar char="•"/>
              <a:defRPr/>
            </a:pPr>
            <a:r>
              <a:rPr lang="en-US" sz="3200" dirty="0">
                <a:solidFill>
                  <a:srgbClr val="282828"/>
                </a:solidFill>
                <a:latin typeface="Calibri"/>
              </a:rPr>
              <a:t>Thesis preparation</a:t>
            </a:r>
            <a:endParaRPr lang="en-US" sz="3200" b="1" i="1" dirty="0">
              <a:solidFill>
                <a:srgbClr val="282828"/>
              </a:solidFill>
              <a:latin typeface="Calibri"/>
            </a:endParaRPr>
          </a:p>
        </p:txBody>
      </p:sp>
      <p:grpSp>
        <p:nvGrpSpPr>
          <p:cNvPr id="4" name="Group 3">
            <a:extLst>
              <a:ext uri="{FF2B5EF4-FFF2-40B4-BE49-F238E27FC236}">
                <a16:creationId xmlns:a16="http://schemas.microsoft.com/office/drawing/2014/main" id="{A2B8A31F-DCDE-0F51-D897-D8AB60804A09}"/>
              </a:ext>
            </a:extLst>
          </p:cNvPr>
          <p:cNvGrpSpPr/>
          <p:nvPr/>
        </p:nvGrpSpPr>
        <p:grpSpPr>
          <a:xfrm>
            <a:off x="4132907" y="699512"/>
            <a:ext cx="2891161" cy="2172842"/>
            <a:chOff x="4132907" y="590896"/>
            <a:chExt cx="2891161" cy="2172842"/>
          </a:xfrm>
        </p:grpSpPr>
        <p:pic>
          <p:nvPicPr>
            <p:cNvPr id="20" name="Picture 2" descr="Responsive Image">
              <a:hlinkClick r:id="rId6"/>
              <a:extLst>
                <a:ext uri="{FF2B5EF4-FFF2-40B4-BE49-F238E27FC236}">
                  <a16:creationId xmlns:a16="http://schemas.microsoft.com/office/drawing/2014/main" id="{B9DD1992-55F7-8858-F28C-715D7A1E8E2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7" b="99398" l="3012" r="98193">
                          <a14:foregroundMark x1="54217" y1="48193" x2="54217" y2="48193"/>
                          <a14:foregroundMark x1="33735" y1="66867" x2="33735" y2="66867"/>
                          <a14:foregroundMark x1="34940" y1="28916" x2="34940" y2="28916"/>
                          <a14:foregroundMark x1="49398" y1="19277" x2="19277" y2="43373"/>
                          <a14:foregroundMark x1="19277" y1="43373" x2="21687" y2="44578"/>
                          <a14:foregroundMark x1="46988" y1="10843" x2="67470" y2="17470"/>
                          <a14:foregroundMark x1="83133" y1="58434" x2="60843" y2="82530"/>
                          <a14:foregroundMark x1="57831" y1="44578" x2="36747" y2="43373"/>
                          <a14:foregroundMark x1="64458" y1="48193" x2="47590" y2="53012"/>
                          <a14:foregroundMark x1="56024" y1="9036" x2="47590" y2="4819"/>
                          <a14:foregroundMark x1="57831" y1="91566" x2="57831" y2="99398"/>
                          <a14:foregroundMark x1="57229" y1="32530" x2="68072" y2="39759"/>
                          <a14:foregroundMark x1="42169" y1="66867" x2="25301" y2="66867"/>
                          <a14:foregroundMark x1="87952" y1="41566" x2="91566" y2="49398"/>
                          <a14:foregroundMark x1="91566" y1="49398" x2="95783" y2="50000"/>
                          <a14:foregroundMark x1="14458" y1="46386" x2="6024" y2="50000"/>
                          <a14:foregroundMark x1="98795" y1="52410" x2="98795" y2="52410"/>
                          <a14:foregroundMark x1="3012" y1="51205" x2="3012" y2="51205"/>
                        </a14:backgroundRemoval>
                      </a14:imgEffect>
                    </a14:imgLayer>
                  </a14:imgProps>
                </a:ext>
                <a:ext uri="{28A0092B-C50C-407E-A947-70E740481C1C}">
                  <a14:useLocalDpi xmlns:a14="http://schemas.microsoft.com/office/drawing/2010/main" val="0"/>
                </a:ext>
              </a:extLst>
            </a:blip>
            <a:srcRect/>
            <a:stretch>
              <a:fillRect/>
            </a:stretch>
          </p:blipFill>
          <p:spPr bwMode="auto">
            <a:xfrm>
              <a:off x="5167929" y="590896"/>
              <a:ext cx="1856139" cy="18561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Graphic 2" descr="Cursor with solid fill">
              <a:hlinkClick r:id="rId6"/>
              <a:extLst>
                <a:ext uri="{FF2B5EF4-FFF2-40B4-BE49-F238E27FC236}">
                  <a16:creationId xmlns:a16="http://schemas.microsoft.com/office/drawing/2014/main" id="{5B273DDD-DDD7-0DD8-032C-1ADBC91404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6140881">
              <a:off x="4132907" y="1624706"/>
              <a:ext cx="1139032" cy="1139032"/>
            </a:xfrm>
            <a:prstGeom prst="rect">
              <a:avLst/>
            </a:prstGeom>
          </p:spPr>
        </p:pic>
      </p:grpSp>
      <p:sp>
        <p:nvSpPr>
          <p:cNvPr id="9" name="TextBox 8">
            <a:hlinkClick r:id="rId11"/>
            <a:extLst>
              <a:ext uri="{FF2B5EF4-FFF2-40B4-BE49-F238E27FC236}">
                <a16:creationId xmlns:a16="http://schemas.microsoft.com/office/drawing/2014/main" id="{D5E15D02-37A6-44D4-48B7-98E32B5DB65E}"/>
              </a:ext>
            </a:extLst>
          </p:cNvPr>
          <p:cNvSpPr txBox="1"/>
          <p:nvPr/>
        </p:nvSpPr>
        <p:spPr>
          <a:xfrm>
            <a:off x="4596111" y="2577125"/>
            <a:ext cx="299977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strike="noStrike" kern="1200" cap="none" spc="0" normalizeH="0" baseline="0" noProof="0" dirty="0">
                <a:ln w="3175">
                  <a:solidFill>
                    <a:schemeClr val="tx1">
                      <a:lumMod val="75000"/>
                      <a:lumOff val="25000"/>
                    </a:schemeClr>
                  </a:solidFill>
                </a:ln>
                <a:solidFill>
                  <a:srgbClr val="FFD459"/>
                </a:solidFill>
                <a:uLnTx/>
                <a:uFillTx/>
                <a:latin typeface="Aptos" panose="020B0004020202020204" pitchFamily="34" charset="0"/>
              </a:rPr>
              <a:t>nps.edu/</a:t>
            </a:r>
            <a:r>
              <a:rPr kumimoji="0" lang="en-US" sz="3200" b="1" i="0" strike="noStrike" kern="1200" cap="none" spc="0" normalizeH="0" baseline="0" noProof="0" dirty="0" err="1">
                <a:ln w="3175">
                  <a:solidFill>
                    <a:schemeClr val="tx1">
                      <a:lumMod val="75000"/>
                      <a:lumOff val="25000"/>
                    </a:schemeClr>
                  </a:solidFill>
                </a:ln>
                <a:solidFill>
                  <a:srgbClr val="FFD459"/>
                </a:solidFill>
                <a:uLnTx/>
                <a:uFillTx/>
                <a:latin typeface="Aptos" panose="020B0004020202020204" pitchFamily="34" charset="0"/>
              </a:rPr>
              <a:t>gwc</a:t>
            </a:r>
            <a:endParaRPr kumimoji="0" lang="en-US" sz="2000" b="1" i="0" strike="noStrike" kern="1200" cap="none" spc="0" normalizeH="0" baseline="0" noProof="0" dirty="0">
              <a:ln w="3175">
                <a:solidFill>
                  <a:schemeClr val="tx1">
                    <a:lumMod val="75000"/>
                    <a:lumOff val="25000"/>
                  </a:schemeClr>
                </a:solidFill>
              </a:ln>
              <a:solidFill>
                <a:srgbClr val="FFD459"/>
              </a:solidFill>
              <a:uLnTx/>
              <a:uFillTx/>
              <a:latin typeface="Aptos" panose="020B0004020202020204" pitchFamily="34" charset="0"/>
            </a:endParaRPr>
          </a:p>
        </p:txBody>
      </p:sp>
    </p:spTree>
    <p:extLst>
      <p:ext uri="{BB962C8B-B14F-4D97-AF65-F5344CB8AC3E}">
        <p14:creationId xmlns:p14="http://schemas.microsoft.com/office/powerpoint/2010/main" val="19707786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EC035B1-7B2A-779F-4044-88A6B5A92CA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F608724-9678-15C8-43CB-4410AB118F9D}"/>
              </a:ext>
            </a:extLst>
          </p:cNvPr>
          <p:cNvPicPr>
            <a:picLocks noChangeAspect="1"/>
          </p:cNvPicPr>
          <p:nvPr/>
        </p:nvPicPr>
        <p:blipFill rotWithShape="1">
          <a:blip r:embed="rId3">
            <a:alphaModFix amt="76000"/>
          </a:blip>
          <a:srcRect l="-92" t="58" r="92" b="-9316"/>
          <a:stretch/>
        </p:blipFill>
        <p:spPr>
          <a:xfrm>
            <a:off x="-4998719" y="-3877723"/>
            <a:ext cx="19171920" cy="11764218"/>
          </a:xfrm>
          <a:prstGeom prst="rect">
            <a:avLst/>
          </a:prstGeom>
        </p:spPr>
      </p:pic>
      <p:pic>
        <p:nvPicPr>
          <p:cNvPr id="16" name="Picture 15">
            <a:extLst>
              <a:ext uri="{FF2B5EF4-FFF2-40B4-BE49-F238E27FC236}">
                <a16:creationId xmlns:a16="http://schemas.microsoft.com/office/drawing/2014/main" id="{A0925D0C-1455-695F-0615-50AD000EDFEC}"/>
              </a:ext>
            </a:extLst>
          </p:cNvPr>
          <p:cNvPicPr>
            <a:picLocks noChangeAspect="1"/>
          </p:cNvPicPr>
          <p:nvPr/>
        </p:nvPicPr>
        <p:blipFill>
          <a:blip r:embed="rId4"/>
          <a:stretch>
            <a:fillRect/>
          </a:stretch>
        </p:blipFill>
        <p:spPr>
          <a:xfrm>
            <a:off x="156755" y="226614"/>
            <a:ext cx="1397725" cy="960936"/>
          </a:xfrm>
          <a:prstGeom prst="rect">
            <a:avLst/>
          </a:prstGeom>
        </p:spPr>
      </p:pic>
      <p:pic>
        <p:nvPicPr>
          <p:cNvPr id="24" name="Picture 23" descr="A feather pen and a sword&#10;&#10;Description automatically generated">
            <a:extLst>
              <a:ext uri="{FF2B5EF4-FFF2-40B4-BE49-F238E27FC236}">
                <a16:creationId xmlns:a16="http://schemas.microsoft.com/office/drawing/2014/main" id="{C538F3F9-31B3-A752-0B99-F8EA2AED0794}"/>
              </a:ext>
            </a:extLst>
          </p:cNvPr>
          <p:cNvPicPr>
            <a:picLocks noChangeAspect="1"/>
          </p:cNvPicPr>
          <p:nvPr/>
        </p:nvPicPr>
        <p:blipFill>
          <a:blip r:embed="rId5"/>
          <a:stretch>
            <a:fillRect/>
          </a:stretch>
        </p:blipFill>
        <p:spPr>
          <a:xfrm>
            <a:off x="1404745" y="64767"/>
            <a:ext cx="1729048" cy="1195790"/>
          </a:xfrm>
          <a:prstGeom prst="rect">
            <a:avLst/>
          </a:prstGeom>
        </p:spPr>
      </p:pic>
      <p:sp>
        <p:nvSpPr>
          <p:cNvPr id="9" name="TextBox 8">
            <a:extLst>
              <a:ext uri="{FF2B5EF4-FFF2-40B4-BE49-F238E27FC236}">
                <a16:creationId xmlns:a16="http://schemas.microsoft.com/office/drawing/2014/main" id="{26EDF687-EFC4-746C-C599-6DE3655C17E5}"/>
              </a:ext>
            </a:extLst>
          </p:cNvPr>
          <p:cNvSpPr txBox="1"/>
          <p:nvPr/>
        </p:nvSpPr>
        <p:spPr>
          <a:xfrm>
            <a:off x="1161535" y="5364894"/>
            <a:ext cx="10084825" cy="1200329"/>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chemeClr val="tx1"/>
                  </a:solidFill>
                </a:ln>
                <a:solidFill>
                  <a:srgbClr val="FFD459"/>
                </a:solidFill>
                <a:uLnTx/>
                <a:uFillTx/>
                <a:latin typeface="Calibri"/>
              </a:rPr>
              <a:t>Foundations of Academic Writing</a:t>
            </a:r>
            <a:endParaRPr kumimoji="0" lang="en-US" sz="400" b="1" i="0" u="none" strike="noStrike" kern="1200" cap="none" spc="0" normalizeH="0" baseline="0" noProof="0" dirty="0">
              <a:ln w="12700">
                <a:solidFill>
                  <a:schemeClr val="tx1"/>
                </a:solidFill>
              </a:ln>
              <a:solidFill>
                <a:srgbClr val="FFD459"/>
              </a:solidFill>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2700">
                  <a:solidFill>
                    <a:schemeClr val="tx1"/>
                  </a:solidFill>
                </a:ln>
                <a:solidFill>
                  <a:srgbClr val="FFD459"/>
                </a:solidFill>
                <a:uLnTx/>
                <a:uFillTx/>
                <a:latin typeface="Calibri"/>
                <a:ea typeface="+mn-ea"/>
                <a:cs typeface="+mn-cs"/>
              </a:rPr>
              <a:t>THANK YOU</a:t>
            </a:r>
            <a:endParaRPr kumimoji="0" lang="en-US" sz="1600" b="1" i="0" u="none" strike="noStrike" kern="1200" cap="none" spc="0" normalizeH="0" baseline="0" noProof="0" dirty="0">
              <a:ln w="12700">
                <a:solidFill>
                  <a:schemeClr val="tx1"/>
                </a:solidFill>
              </a:ln>
              <a:solidFill>
                <a:srgbClr val="FFD459"/>
              </a:solidFill>
              <a:uLnTx/>
              <a:uFillTx/>
              <a:latin typeface="Calibri"/>
              <a:ea typeface="+mn-ea"/>
              <a:cs typeface="+mn-cs"/>
            </a:endParaRPr>
          </a:p>
        </p:txBody>
      </p:sp>
      <p:sp>
        <p:nvSpPr>
          <p:cNvPr id="12" name="TextBox 11">
            <a:extLst>
              <a:ext uri="{FF2B5EF4-FFF2-40B4-BE49-F238E27FC236}">
                <a16:creationId xmlns:a16="http://schemas.microsoft.com/office/drawing/2014/main" id="{571021D9-E948-4D95-99E4-0023743B0030}"/>
              </a:ext>
            </a:extLst>
          </p:cNvPr>
          <p:cNvSpPr txBox="1"/>
          <p:nvPr/>
        </p:nvSpPr>
        <p:spPr>
          <a:xfrm>
            <a:off x="0" y="1277367"/>
            <a:ext cx="12192000" cy="3985706"/>
          </a:xfrm>
          <a:prstGeom prst="rect">
            <a:avLst/>
          </a:prstGeom>
          <a:solidFill>
            <a:srgbClr val="FFFFFF">
              <a:alpha val="71000"/>
            </a:srgbClr>
          </a:solidFill>
          <a:ln w="28575">
            <a:noFill/>
          </a:ln>
          <a:effectLst/>
        </p:spPr>
        <p:txBody>
          <a:bodyPr wrap="square" lIns="91440" tIns="182880" bIns="91440"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3600" b="1" i="1" u="none" strike="noStrike" kern="1200" cap="none" spc="0" normalizeH="0" baseline="0" noProof="0" dirty="0">
              <a:uLnTx/>
              <a:uFillTx/>
              <a:latin typeface="Calibri"/>
              <a:ea typeface="+mn-ea"/>
              <a:cs typeface="+mn-cs"/>
            </a:endParaRPr>
          </a:p>
          <a:p>
            <a:pPr marL="0" marR="0" lvl="0" indent="0" algn="ctr" defTabSz="457200" rtl="0" eaLnBrk="1" fontAlgn="auto" latinLnBrk="0" hangingPunct="1">
              <a:lnSpc>
                <a:spcPct val="100000"/>
              </a:lnSpc>
              <a:spcBef>
                <a:spcPts val="0"/>
              </a:spcBef>
              <a:spcAft>
                <a:spcPts val="600"/>
              </a:spcAft>
              <a:buClrTx/>
              <a:buSzTx/>
              <a:buFontTx/>
              <a:buNone/>
              <a:tabLst/>
              <a:defRPr/>
            </a:pPr>
            <a:endParaRPr lang="en-US" sz="3600" b="1" i="1" dirty="0">
              <a:latin typeface="Calibri"/>
            </a:endParaRPr>
          </a:p>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3600" b="1" i="1" u="none" strike="noStrike" kern="1200" cap="none" spc="0" normalizeH="0" baseline="0" noProof="0" dirty="0">
              <a:uLnTx/>
              <a:uFillTx/>
              <a:latin typeface="Calibri"/>
              <a:ea typeface="+mn-ea"/>
              <a:cs typeface="+mn-cs"/>
            </a:endParaRPr>
          </a:p>
          <a:p>
            <a:pPr marL="0" marR="0" lvl="0" indent="0" algn="ctr" defTabSz="457200" rtl="0" eaLnBrk="1" fontAlgn="auto" latinLnBrk="0" hangingPunct="1">
              <a:lnSpc>
                <a:spcPct val="100000"/>
              </a:lnSpc>
              <a:spcBef>
                <a:spcPts val="0"/>
              </a:spcBef>
              <a:spcAft>
                <a:spcPts val="600"/>
              </a:spcAft>
              <a:buClrTx/>
              <a:buSzTx/>
              <a:buFontTx/>
              <a:buNone/>
              <a:tabLst/>
              <a:defRPr/>
            </a:pPr>
            <a:endParaRPr lang="en-US" sz="3600" b="1" i="1" dirty="0">
              <a:latin typeface="Calibri"/>
            </a:endParaRPr>
          </a:p>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3600" b="1" i="1" u="none" strike="noStrike" kern="1200" cap="none" spc="0" normalizeH="0" baseline="0" noProof="0" dirty="0">
              <a:uLnTx/>
              <a:uFillTx/>
              <a:latin typeface="Calibri"/>
              <a:ea typeface="+mn-ea"/>
              <a:cs typeface="+mn-cs"/>
            </a:endParaRP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1" i="1" u="none" strike="noStrike" kern="1200" cap="none" spc="0" normalizeH="0" baseline="0" noProof="0" dirty="0">
                <a:solidFill>
                  <a:srgbClr val="282828"/>
                </a:solidFill>
                <a:uLnTx/>
                <a:uFillTx/>
                <a:latin typeface="Calibri"/>
                <a:ea typeface="+mn-ea"/>
                <a:cs typeface="+mn-cs"/>
              </a:rPr>
              <a:t>Please fill out our survey</a:t>
            </a:r>
            <a:endParaRPr kumimoji="0" lang="en-US" sz="2800" b="1" i="1" u="none" strike="noStrike" kern="1200" cap="none" spc="0" normalizeH="0" baseline="0" noProof="0" dirty="0">
              <a:solidFill>
                <a:srgbClr val="282828"/>
              </a:solidFill>
              <a:effectLst>
                <a:innerShdw blurRad="63500" dist="50800" dir="13500000">
                  <a:prstClr val="black">
                    <a:alpha val="50000"/>
                  </a:prstClr>
                </a:innerShdw>
              </a:effectLst>
              <a:uLnTx/>
              <a:uFillTx/>
              <a:latin typeface="Calibri"/>
              <a:ea typeface="+mn-ea"/>
              <a:cs typeface="+mn-cs"/>
            </a:endParaRPr>
          </a:p>
        </p:txBody>
      </p:sp>
      <p:pic>
        <p:nvPicPr>
          <p:cNvPr id="2" name="Picture 1">
            <a:extLst>
              <a:ext uri="{FF2B5EF4-FFF2-40B4-BE49-F238E27FC236}">
                <a16:creationId xmlns:a16="http://schemas.microsoft.com/office/drawing/2014/main" id="{322A04EF-2D9F-573D-A62F-4A86D6784CBC}"/>
              </a:ext>
            </a:extLst>
          </p:cNvPr>
          <p:cNvPicPr>
            <a:picLocks noChangeAspect="1"/>
          </p:cNvPicPr>
          <p:nvPr/>
        </p:nvPicPr>
        <p:blipFill>
          <a:blip r:embed="rId6"/>
          <a:srcRect/>
          <a:stretch/>
        </p:blipFill>
        <p:spPr>
          <a:xfrm>
            <a:off x="4896534" y="1716524"/>
            <a:ext cx="2249983" cy="2702723"/>
          </a:xfrm>
          <a:prstGeom prst="rect">
            <a:avLst/>
          </a:prstGeom>
        </p:spPr>
      </p:pic>
    </p:spTree>
    <p:extLst>
      <p:ext uri="{BB962C8B-B14F-4D97-AF65-F5344CB8AC3E}">
        <p14:creationId xmlns:p14="http://schemas.microsoft.com/office/powerpoint/2010/main" val="2813865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456B"/>
        </a:solidFill>
        <a:effectLst/>
      </p:bgPr>
    </p:bg>
    <p:spTree>
      <p:nvGrpSpPr>
        <p:cNvPr id="1" name="">
          <a:extLst>
            <a:ext uri="{FF2B5EF4-FFF2-40B4-BE49-F238E27FC236}">
              <a16:creationId xmlns:a16="http://schemas.microsoft.com/office/drawing/2014/main" id="{546852A4-F3D6-EA2C-551A-0534B9C1E55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743C8C6-6897-6876-2D3C-7BF6EE05F39B}"/>
              </a:ext>
            </a:extLst>
          </p:cNvPr>
          <p:cNvPicPr>
            <a:picLocks noChangeAspect="1"/>
          </p:cNvPicPr>
          <p:nvPr/>
        </p:nvPicPr>
        <p:blipFill>
          <a:blip r:embed="rId3"/>
          <a:srcRect/>
          <a:stretch/>
        </p:blipFill>
        <p:spPr>
          <a:xfrm>
            <a:off x="5797684" y="2347352"/>
            <a:ext cx="5429388" cy="4510648"/>
          </a:xfrm>
          <a:prstGeom prst="rect">
            <a:avLst/>
          </a:prstGeom>
          <a:ln>
            <a:noFill/>
          </a:ln>
          <a:effectLst>
            <a:glow rad="939800">
              <a:srgbClr val="FFD459">
                <a:alpha val="17000"/>
              </a:srgbClr>
            </a:glow>
            <a:outerShdw blurRad="292100" dist="139700" dir="2700000" algn="tl" rotWithShape="0">
              <a:srgbClr val="333333">
                <a:alpha val="65000"/>
              </a:srgbClr>
            </a:outerShdw>
            <a:softEdge rad="12700"/>
          </a:effectLst>
        </p:spPr>
      </p:pic>
      <p:sp>
        <p:nvSpPr>
          <p:cNvPr id="18" name="TextBox 17">
            <a:extLst>
              <a:ext uri="{FF2B5EF4-FFF2-40B4-BE49-F238E27FC236}">
                <a16:creationId xmlns:a16="http://schemas.microsoft.com/office/drawing/2014/main" id="{A46CD67A-A94B-8451-E53C-9DF354E8FE5A}"/>
              </a:ext>
            </a:extLst>
          </p:cNvPr>
          <p:cNvSpPr txBox="1"/>
          <p:nvPr/>
        </p:nvSpPr>
        <p:spPr>
          <a:xfrm>
            <a:off x="1303924" y="3084971"/>
            <a:ext cx="5293521" cy="2554545"/>
          </a:xfrm>
          <a:prstGeom prst="rect">
            <a:avLst/>
          </a:prstGeom>
          <a:noFill/>
          <a:ln>
            <a:noFill/>
          </a:ln>
          <a:effectLst/>
        </p:spPr>
        <p:txBody>
          <a:bodyPr wrap="square" rtlCol="0">
            <a:spAutoFit/>
          </a:bodyPr>
          <a:lstStyle/>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D459"/>
                </a:solidFill>
                <a:effectLst/>
                <a:uLnTx/>
                <a:uFillTx/>
                <a:latin typeface="Aptos" panose="02110004020202020204"/>
                <a:ea typeface="+mn-ea"/>
                <a:cs typeface="+mn-cs"/>
              </a:rPr>
              <a:t>Develop your ideas</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3200" b="0" i="0" u="none" strike="noStrike" kern="1200" cap="none" spc="0" normalizeH="0" baseline="0" noProof="0" dirty="0">
              <a:ln>
                <a:noFill/>
              </a:ln>
              <a:solidFill>
                <a:srgbClr val="FFD459"/>
              </a:solidFill>
              <a:effectLst/>
              <a:uLnTx/>
              <a:uFillTx/>
              <a:latin typeface="Aptos" panose="02110004020202020204"/>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D459"/>
                </a:solidFill>
                <a:effectLst/>
                <a:uLnTx/>
                <a:uFillTx/>
                <a:latin typeface="Aptos" panose="02110004020202020204"/>
                <a:ea typeface="+mn-ea"/>
                <a:cs typeface="+mn-cs"/>
              </a:rPr>
              <a:t>BLUF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D459"/>
                </a:solidFill>
                <a:effectLst/>
                <a:uLnTx/>
                <a:uFillTx/>
                <a:latin typeface="Aptos" panose="02110004020202020204"/>
                <a:ea typeface="+mn-ea"/>
                <a:cs typeface="+mn-cs"/>
              </a:rPr>
              <a:t>	Thesis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D459"/>
                </a:solidFill>
                <a:effectLst/>
                <a:uLnTx/>
                <a:uFillTx/>
                <a:latin typeface="Aptos" panose="02110004020202020204"/>
                <a:ea typeface="+mn-ea"/>
                <a:cs typeface="+mn-cs"/>
              </a:rPr>
              <a:t>	Roadmap</a:t>
            </a:r>
          </a:p>
        </p:txBody>
      </p:sp>
      <p:sp>
        <p:nvSpPr>
          <p:cNvPr id="8" name="TextBox 7">
            <a:extLst>
              <a:ext uri="{FF2B5EF4-FFF2-40B4-BE49-F238E27FC236}">
                <a16:creationId xmlns:a16="http://schemas.microsoft.com/office/drawing/2014/main" id="{D07B6A11-D09D-88DE-982B-96F94F128C50}"/>
              </a:ext>
            </a:extLst>
          </p:cNvPr>
          <p:cNvSpPr txBox="1"/>
          <p:nvPr/>
        </p:nvSpPr>
        <p:spPr>
          <a:xfrm>
            <a:off x="0" y="1292843"/>
            <a:ext cx="12192000" cy="523220"/>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D459"/>
                </a:solidFill>
                <a:effectLst/>
                <a:uLnTx/>
                <a:uFillTx/>
                <a:latin typeface="Aptos" panose="02110004020202020204"/>
                <a:ea typeface="Calibri Light" panose="020F0302020204030204" pitchFamily="34" charset="0"/>
                <a:cs typeface="Calibri Light" panose="020F0302020204030204" pitchFamily="34" charset="0"/>
              </a:rPr>
              <a:t>Introduction to Grad School Research and Writing</a:t>
            </a:r>
            <a:endParaRPr kumimoji="0" lang="en-US" sz="1400" b="1" i="0" u="none" strike="noStrike" kern="1200" cap="none" spc="0" normalizeH="0" baseline="0" noProof="0" dirty="0">
              <a:ln>
                <a:noFill/>
              </a:ln>
              <a:solidFill>
                <a:srgbClr val="FFD459"/>
              </a:solidFill>
              <a:effectLst/>
              <a:uLnTx/>
              <a:uFillTx/>
              <a:latin typeface="Aptos" panose="02110004020202020204"/>
              <a:ea typeface="Calibri Light" panose="020F0302020204030204" pitchFamily="34" charset="0"/>
              <a:cs typeface="Calibri Light" panose="020F0302020204030204" pitchFamily="34" charset="0"/>
            </a:endParaRPr>
          </a:p>
        </p:txBody>
      </p:sp>
      <p:grpSp>
        <p:nvGrpSpPr>
          <p:cNvPr id="9" name="Group 8">
            <a:extLst>
              <a:ext uri="{FF2B5EF4-FFF2-40B4-BE49-F238E27FC236}">
                <a16:creationId xmlns:a16="http://schemas.microsoft.com/office/drawing/2014/main" id="{59BF6A14-D65C-140D-D47C-4A5A0A401FD4}"/>
              </a:ext>
            </a:extLst>
          </p:cNvPr>
          <p:cNvGrpSpPr/>
          <p:nvPr/>
        </p:nvGrpSpPr>
        <p:grpSpPr>
          <a:xfrm>
            <a:off x="3673673" y="247364"/>
            <a:ext cx="4490689" cy="800219"/>
            <a:chOff x="3825913" y="5804462"/>
            <a:chExt cx="5195976" cy="925897"/>
          </a:xfrm>
        </p:grpSpPr>
        <p:sp>
          <p:nvSpPr>
            <p:cNvPr id="12" name="TextBox 11">
              <a:extLst>
                <a:ext uri="{FF2B5EF4-FFF2-40B4-BE49-F238E27FC236}">
                  <a16:creationId xmlns:a16="http://schemas.microsoft.com/office/drawing/2014/main" id="{C4938199-FE57-45B5-3A37-B356416292FE}"/>
                </a:ext>
              </a:extLst>
            </p:cNvPr>
            <p:cNvSpPr txBox="1"/>
            <p:nvPr/>
          </p:nvSpPr>
          <p:spPr>
            <a:xfrm>
              <a:off x="4556320" y="5804462"/>
              <a:ext cx="3657599" cy="925897"/>
            </a:xfrm>
            <a:prstGeom prst="rect">
              <a:avLst/>
            </a:prstGeom>
            <a:noFill/>
            <a:ln w="28575">
              <a:noFill/>
            </a:ln>
            <a:effectLst/>
          </p:spPr>
          <p:txBody>
            <a:bodyPr wrap="square" t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Graduate Writing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nps.edu/gwc </a:t>
              </a:r>
            </a:p>
          </p:txBody>
        </p:sp>
        <p:pic>
          <p:nvPicPr>
            <p:cNvPr id="15" name="Picture 14">
              <a:extLst>
                <a:ext uri="{FF2B5EF4-FFF2-40B4-BE49-F238E27FC236}">
                  <a16:creationId xmlns:a16="http://schemas.microsoft.com/office/drawing/2014/main" id="{889BC74E-8EDE-8226-9382-8B2FF9723A88}"/>
                </a:ext>
              </a:extLst>
            </p:cNvPr>
            <p:cNvPicPr>
              <a:picLocks noChangeAspect="1"/>
            </p:cNvPicPr>
            <p:nvPr/>
          </p:nvPicPr>
          <p:blipFill>
            <a:blip r:embed="rId4"/>
            <a:stretch>
              <a:fillRect/>
            </a:stretch>
          </p:blipFill>
          <p:spPr>
            <a:xfrm>
              <a:off x="3825913" y="5922267"/>
              <a:ext cx="990821" cy="681189"/>
            </a:xfrm>
            <a:prstGeom prst="rect">
              <a:avLst/>
            </a:prstGeom>
          </p:spPr>
        </p:pic>
        <p:pic>
          <p:nvPicPr>
            <p:cNvPr id="16" name="Picture 15" descr="Text, logo&#10;&#10;Description automatically generated with medium confidence">
              <a:extLst>
                <a:ext uri="{FF2B5EF4-FFF2-40B4-BE49-F238E27FC236}">
                  <a16:creationId xmlns:a16="http://schemas.microsoft.com/office/drawing/2014/main" id="{A897C874-7D42-23A7-0D45-BCF9E7107718}"/>
                </a:ext>
              </a:extLst>
            </p:cNvPr>
            <p:cNvPicPr>
              <a:picLocks noChangeAspect="1"/>
            </p:cNvPicPr>
            <p:nvPr/>
          </p:nvPicPr>
          <p:blipFill>
            <a:blip r:embed="rId5"/>
            <a:stretch>
              <a:fillRect/>
            </a:stretch>
          </p:blipFill>
          <p:spPr>
            <a:xfrm>
              <a:off x="7888500" y="5820034"/>
              <a:ext cx="1133389" cy="783838"/>
            </a:xfrm>
            <a:prstGeom prst="rect">
              <a:avLst/>
            </a:prstGeom>
          </p:spPr>
        </p:pic>
      </p:grpSp>
    </p:spTree>
    <p:extLst>
      <p:ext uri="{BB962C8B-B14F-4D97-AF65-F5344CB8AC3E}">
        <p14:creationId xmlns:p14="http://schemas.microsoft.com/office/powerpoint/2010/main" val="4148954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48032-44DE-934C-FD91-5F573EEE87ED}"/>
            </a:ext>
          </a:extLst>
        </p:cNvPr>
        <p:cNvGrpSpPr/>
        <p:nvPr/>
      </p:nvGrpSpPr>
      <p:grpSpPr>
        <a:xfrm>
          <a:off x="0" y="0"/>
          <a:ext cx="0" cy="0"/>
          <a:chOff x="0" y="0"/>
          <a:chExt cx="0" cy="0"/>
        </a:xfrm>
      </p:grpSpPr>
      <p:sp>
        <p:nvSpPr>
          <p:cNvPr id="13" name="Content Placeholder 8">
            <a:extLst>
              <a:ext uri="{FF2B5EF4-FFF2-40B4-BE49-F238E27FC236}">
                <a16:creationId xmlns:a16="http://schemas.microsoft.com/office/drawing/2014/main" id="{8072FE80-E0A8-CF02-E65B-DC96EFE6ACF8}"/>
              </a:ext>
            </a:extLst>
          </p:cNvPr>
          <p:cNvSpPr>
            <a:spLocks noGrp="1"/>
          </p:cNvSpPr>
          <p:nvPr>
            <p:ph sz="half" idx="2"/>
          </p:nvPr>
        </p:nvSpPr>
        <p:spPr>
          <a:xfrm>
            <a:off x="6435173" y="2628713"/>
            <a:ext cx="5257799" cy="3981923"/>
          </a:xfrm>
        </p:spPr>
        <p:txBody>
          <a:bodyPr>
            <a:normAutofit/>
          </a:bodyPr>
          <a:lstStyle/>
          <a:p>
            <a:pPr marL="0" indent="0">
              <a:lnSpc>
                <a:spcPct val="100000"/>
              </a:lnSpc>
              <a:spcAft>
                <a:spcPts val="600"/>
              </a:spcAft>
              <a:buNone/>
            </a:pPr>
            <a:r>
              <a:rPr lang="en-US" sz="3200" dirty="0">
                <a:solidFill>
                  <a:srgbClr val="FFD459"/>
                </a:solidFill>
              </a:rPr>
              <a:t>Because you are a </a:t>
            </a:r>
            <a:r>
              <a:rPr lang="en-US" sz="3200" b="1" dirty="0">
                <a:solidFill>
                  <a:schemeClr val="tx2">
                    <a:lumMod val="25000"/>
                    <a:lumOff val="75000"/>
                  </a:schemeClr>
                </a:solidFill>
              </a:rPr>
              <a:t>student</a:t>
            </a:r>
            <a:r>
              <a:rPr lang="en-US" sz="3200" dirty="0">
                <a:solidFill>
                  <a:srgbClr val="FFD459"/>
                </a:solidFill>
              </a:rPr>
              <a:t>, it is automatically assumed that you </a:t>
            </a:r>
            <a:r>
              <a:rPr lang="en-US" sz="3200" b="1" dirty="0">
                <a:solidFill>
                  <a:schemeClr val="tx2">
                    <a:lumMod val="25000"/>
                    <a:lumOff val="75000"/>
                  </a:schemeClr>
                </a:solidFill>
              </a:rPr>
              <a:t>have not</a:t>
            </a:r>
            <a:r>
              <a:rPr lang="en-US" sz="3200" dirty="0">
                <a:solidFill>
                  <a:srgbClr val="FFD459"/>
                </a:solidFill>
              </a:rPr>
              <a:t>:</a:t>
            </a:r>
          </a:p>
          <a:p>
            <a:pPr marL="457200" lvl="1" indent="0">
              <a:lnSpc>
                <a:spcPct val="100000"/>
              </a:lnSpc>
              <a:spcAft>
                <a:spcPts val="600"/>
              </a:spcAft>
              <a:buNone/>
            </a:pPr>
            <a:r>
              <a:rPr lang="en-US" sz="2800" dirty="0">
                <a:solidFill>
                  <a:srgbClr val="FFD459"/>
                </a:solidFill>
              </a:rPr>
              <a:t>Read enough </a:t>
            </a:r>
          </a:p>
          <a:p>
            <a:pPr marL="457200" lvl="1" indent="0">
              <a:lnSpc>
                <a:spcPct val="100000"/>
              </a:lnSpc>
              <a:spcAft>
                <a:spcPts val="600"/>
              </a:spcAft>
              <a:buNone/>
            </a:pPr>
            <a:r>
              <a:rPr lang="en-US" sz="2800" dirty="0">
                <a:solidFill>
                  <a:srgbClr val="FFD459"/>
                </a:solidFill>
              </a:rPr>
              <a:t>Been published enough</a:t>
            </a:r>
          </a:p>
          <a:p>
            <a:pPr marL="457200" lvl="1" indent="0">
              <a:lnSpc>
                <a:spcPct val="100000"/>
              </a:lnSpc>
              <a:spcAft>
                <a:spcPts val="600"/>
              </a:spcAft>
              <a:buNone/>
            </a:pPr>
            <a:r>
              <a:rPr lang="en-US" sz="2800" dirty="0">
                <a:solidFill>
                  <a:srgbClr val="FFD459"/>
                </a:solidFill>
              </a:rPr>
              <a:t>Recognized enough to stand on your own opinion</a:t>
            </a:r>
            <a:endParaRPr lang="en-US" dirty="0">
              <a:solidFill>
                <a:srgbClr val="FFD459"/>
              </a:solidFill>
            </a:endParaRPr>
          </a:p>
        </p:txBody>
      </p:sp>
      <p:sp>
        <p:nvSpPr>
          <p:cNvPr id="22" name="Content Placeholder 4">
            <a:extLst>
              <a:ext uri="{FF2B5EF4-FFF2-40B4-BE49-F238E27FC236}">
                <a16:creationId xmlns:a16="http://schemas.microsoft.com/office/drawing/2014/main" id="{6CCC4F23-C909-3339-6AC7-DCD2D53A3011}"/>
              </a:ext>
            </a:extLst>
          </p:cNvPr>
          <p:cNvSpPr txBox="1">
            <a:spLocks/>
          </p:cNvSpPr>
          <p:nvPr/>
        </p:nvSpPr>
        <p:spPr>
          <a:xfrm>
            <a:off x="735002" y="3741895"/>
            <a:ext cx="5360998" cy="2291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E2841">
                    <a:lumMod val="25000"/>
                    <a:lumOff val="75000"/>
                  </a:srgbClr>
                </a:solidFill>
                <a:effectLst/>
                <a:uLnTx/>
                <a:uFillTx/>
                <a:latin typeface="Aptos ExtraBold" panose="020B0004020202020204" pitchFamily="34" charset="0"/>
                <a:ea typeface="+mn-ea"/>
                <a:cs typeface="+mn-cs"/>
              </a:rPr>
              <a:t> You have to do research</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E2841">
                    <a:lumMod val="25000"/>
                    <a:lumOff val="75000"/>
                  </a:srgbClr>
                </a:solidFill>
                <a:effectLst/>
                <a:uLnTx/>
                <a:uFillTx/>
                <a:latin typeface="Aptos ExtraBold" panose="020B0004020202020204" pitchFamily="34" charset="0"/>
                <a:ea typeface="+mn-ea"/>
                <a:cs typeface="+mn-cs"/>
              </a:rPr>
              <a:t> The American academy</a:t>
            </a:r>
          </a:p>
        </p:txBody>
      </p:sp>
      <p:pic>
        <p:nvPicPr>
          <p:cNvPr id="23" name="Graphic 22" descr="Graduation cap with solid fill">
            <a:extLst>
              <a:ext uri="{FF2B5EF4-FFF2-40B4-BE49-F238E27FC236}">
                <a16:creationId xmlns:a16="http://schemas.microsoft.com/office/drawing/2014/main" id="{BC9C6E74-F9D1-E602-54B3-19C21B75B6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1101" y="2827495"/>
            <a:ext cx="914400" cy="914400"/>
          </a:xfrm>
          <a:prstGeom prst="rect">
            <a:avLst/>
          </a:prstGeom>
        </p:spPr>
      </p:pic>
      <p:sp>
        <p:nvSpPr>
          <p:cNvPr id="30" name="TextBox 29">
            <a:extLst>
              <a:ext uri="{FF2B5EF4-FFF2-40B4-BE49-F238E27FC236}">
                <a16:creationId xmlns:a16="http://schemas.microsoft.com/office/drawing/2014/main" id="{B4AEE6C6-E04F-8E61-CEB2-7061ECF03DA4}"/>
              </a:ext>
            </a:extLst>
          </p:cNvPr>
          <p:cNvSpPr txBox="1"/>
          <p:nvPr/>
        </p:nvSpPr>
        <p:spPr>
          <a:xfrm>
            <a:off x="0" y="1292843"/>
            <a:ext cx="12192000" cy="523220"/>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D459"/>
                </a:solidFill>
                <a:effectLst/>
                <a:uLnTx/>
                <a:uFillTx/>
                <a:latin typeface="Aptos" panose="02110004020202020204"/>
                <a:ea typeface="Calibri Light" panose="020F0302020204030204" pitchFamily="34" charset="0"/>
                <a:cs typeface="Calibri Light" panose="020F0302020204030204" pitchFamily="34" charset="0"/>
              </a:rPr>
              <a:t>Introduction to Grad School Research and Writing</a:t>
            </a:r>
            <a:endParaRPr kumimoji="0" lang="en-US" sz="1400" b="1" i="0" u="none" strike="noStrike" kern="1200" cap="none" spc="0" normalizeH="0" baseline="0" noProof="0" dirty="0">
              <a:ln>
                <a:noFill/>
              </a:ln>
              <a:solidFill>
                <a:srgbClr val="FFD459"/>
              </a:solidFill>
              <a:effectLst/>
              <a:uLnTx/>
              <a:uFillTx/>
              <a:latin typeface="Aptos" panose="02110004020202020204"/>
              <a:ea typeface="Calibri Light" panose="020F0302020204030204" pitchFamily="34" charset="0"/>
              <a:cs typeface="Calibri Light" panose="020F0302020204030204" pitchFamily="34" charset="0"/>
            </a:endParaRPr>
          </a:p>
        </p:txBody>
      </p:sp>
      <p:grpSp>
        <p:nvGrpSpPr>
          <p:cNvPr id="31" name="Group 30">
            <a:extLst>
              <a:ext uri="{FF2B5EF4-FFF2-40B4-BE49-F238E27FC236}">
                <a16:creationId xmlns:a16="http://schemas.microsoft.com/office/drawing/2014/main" id="{7A0C3476-5058-8C5D-0E70-D509AE53792C}"/>
              </a:ext>
            </a:extLst>
          </p:cNvPr>
          <p:cNvGrpSpPr/>
          <p:nvPr/>
        </p:nvGrpSpPr>
        <p:grpSpPr>
          <a:xfrm>
            <a:off x="3673673" y="247364"/>
            <a:ext cx="4490689" cy="800219"/>
            <a:chOff x="3825913" y="5804462"/>
            <a:chExt cx="5195976" cy="925897"/>
          </a:xfrm>
        </p:grpSpPr>
        <p:sp>
          <p:nvSpPr>
            <p:cNvPr id="32" name="TextBox 31">
              <a:extLst>
                <a:ext uri="{FF2B5EF4-FFF2-40B4-BE49-F238E27FC236}">
                  <a16:creationId xmlns:a16="http://schemas.microsoft.com/office/drawing/2014/main" id="{7081C0A9-D440-249D-06BC-B2EA50207D7E}"/>
                </a:ext>
              </a:extLst>
            </p:cNvPr>
            <p:cNvSpPr txBox="1"/>
            <p:nvPr/>
          </p:nvSpPr>
          <p:spPr>
            <a:xfrm>
              <a:off x="4556320" y="5804462"/>
              <a:ext cx="3657599" cy="925897"/>
            </a:xfrm>
            <a:prstGeom prst="rect">
              <a:avLst/>
            </a:prstGeom>
            <a:noFill/>
            <a:ln w="28575">
              <a:noFill/>
            </a:ln>
            <a:effectLst/>
          </p:spPr>
          <p:txBody>
            <a:bodyPr wrap="square" t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Graduate Writing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nps.edu/gwc </a:t>
              </a:r>
            </a:p>
          </p:txBody>
        </p:sp>
        <p:pic>
          <p:nvPicPr>
            <p:cNvPr id="33" name="Picture 32">
              <a:extLst>
                <a:ext uri="{FF2B5EF4-FFF2-40B4-BE49-F238E27FC236}">
                  <a16:creationId xmlns:a16="http://schemas.microsoft.com/office/drawing/2014/main" id="{5DDC8D7A-21BC-E72D-2820-98AFDC8528C8}"/>
                </a:ext>
              </a:extLst>
            </p:cNvPr>
            <p:cNvPicPr>
              <a:picLocks noChangeAspect="1"/>
            </p:cNvPicPr>
            <p:nvPr/>
          </p:nvPicPr>
          <p:blipFill>
            <a:blip r:embed="rId5"/>
            <a:stretch>
              <a:fillRect/>
            </a:stretch>
          </p:blipFill>
          <p:spPr>
            <a:xfrm>
              <a:off x="3825913" y="5922267"/>
              <a:ext cx="990821" cy="681189"/>
            </a:xfrm>
            <a:prstGeom prst="rect">
              <a:avLst/>
            </a:prstGeom>
          </p:spPr>
        </p:pic>
        <p:pic>
          <p:nvPicPr>
            <p:cNvPr id="34" name="Picture 33" descr="Text, logo&#10;&#10;Description automatically generated with medium confidence">
              <a:extLst>
                <a:ext uri="{FF2B5EF4-FFF2-40B4-BE49-F238E27FC236}">
                  <a16:creationId xmlns:a16="http://schemas.microsoft.com/office/drawing/2014/main" id="{CCAFE56C-84E0-E779-54F6-475C26B489FB}"/>
                </a:ext>
              </a:extLst>
            </p:cNvPr>
            <p:cNvPicPr>
              <a:picLocks noChangeAspect="1"/>
            </p:cNvPicPr>
            <p:nvPr/>
          </p:nvPicPr>
          <p:blipFill>
            <a:blip r:embed="rId6"/>
            <a:stretch>
              <a:fillRect/>
            </a:stretch>
          </p:blipFill>
          <p:spPr>
            <a:xfrm>
              <a:off x="7888500" y="5820034"/>
              <a:ext cx="1133389" cy="783838"/>
            </a:xfrm>
            <a:prstGeom prst="rect">
              <a:avLst/>
            </a:prstGeom>
          </p:spPr>
        </p:pic>
      </p:grpSp>
    </p:spTree>
    <p:extLst>
      <p:ext uri="{BB962C8B-B14F-4D97-AF65-F5344CB8AC3E}">
        <p14:creationId xmlns:p14="http://schemas.microsoft.com/office/powerpoint/2010/main" val="13768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2C849-F52C-7FF4-D836-ADB870C117AD}"/>
            </a:ext>
          </a:extLst>
        </p:cNvPr>
        <p:cNvGrpSpPr/>
        <p:nvPr/>
      </p:nvGrpSpPr>
      <p:grpSpPr>
        <a:xfrm>
          <a:off x="0" y="0"/>
          <a:ext cx="0" cy="0"/>
          <a:chOff x="0" y="0"/>
          <a:chExt cx="0" cy="0"/>
        </a:xfrm>
      </p:grpSpPr>
      <p:sp>
        <p:nvSpPr>
          <p:cNvPr id="7" name="Content Placeholder 4">
            <a:extLst>
              <a:ext uri="{FF2B5EF4-FFF2-40B4-BE49-F238E27FC236}">
                <a16:creationId xmlns:a16="http://schemas.microsoft.com/office/drawing/2014/main" id="{93844D5B-DA2C-975B-1B2A-6EB1B8F5CEA3}"/>
              </a:ext>
            </a:extLst>
          </p:cNvPr>
          <p:cNvSpPr txBox="1">
            <a:spLocks/>
          </p:cNvSpPr>
          <p:nvPr/>
        </p:nvSpPr>
        <p:spPr>
          <a:xfrm>
            <a:off x="735002" y="3741895"/>
            <a:ext cx="5360998" cy="2291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E2841">
                    <a:lumMod val="25000"/>
                    <a:lumOff val="75000"/>
                  </a:srgbClr>
                </a:solidFill>
                <a:effectLst/>
                <a:uLnTx/>
                <a:uFillTx/>
                <a:latin typeface="Aptos ExtraBold" panose="020B0004020202020204" pitchFamily="34" charset="0"/>
                <a:ea typeface="+mn-ea"/>
                <a:cs typeface="+mn-cs"/>
              </a:rPr>
              <a:t> You have to do research</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E2841">
                    <a:lumMod val="25000"/>
                    <a:lumOff val="75000"/>
                  </a:srgbClr>
                </a:solidFill>
                <a:effectLst/>
                <a:uLnTx/>
                <a:uFillTx/>
                <a:latin typeface="Aptos ExtraBold" panose="020B0004020202020204" pitchFamily="34" charset="0"/>
                <a:ea typeface="+mn-ea"/>
                <a:cs typeface="+mn-cs"/>
              </a:rPr>
              <a:t> The American academy</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FFD459"/>
                </a:solidFill>
                <a:effectLst/>
                <a:uLnTx/>
                <a:uFillTx/>
                <a:latin typeface="Aptos ExtraBold" panose="020B0004020202020204" pitchFamily="34" charset="0"/>
                <a:ea typeface="+mn-ea"/>
                <a:cs typeface="+mn-cs"/>
              </a:rPr>
              <a:t> The bottom line </a:t>
            </a:r>
          </a:p>
        </p:txBody>
      </p:sp>
      <p:pic>
        <p:nvPicPr>
          <p:cNvPr id="8" name="Graphic 7" descr="Graduation cap with solid fill">
            <a:extLst>
              <a:ext uri="{FF2B5EF4-FFF2-40B4-BE49-F238E27FC236}">
                <a16:creationId xmlns:a16="http://schemas.microsoft.com/office/drawing/2014/main" id="{526F5095-C3E0-078A-085D-10AC6A4C54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1101" y="2827495"/>
            <a:ext cx="914400" cy="914400"/>
          </a:xfrm>
          <a:prstGeom prst="rect">
            <a:avLst/>
          </a:prstGeom>
        </p:spPr>
      </p:pic>
      <p:sp>
        <p:nvSpPr>
          <p:cNvPr id="15" name="Content Placeholder 8">
            <a:extLst>
              <a:ext uri="{FF2B5EF4-FFF2-40B4-BE49-F238E27FC236}">
                <a16:creationId xmlns:a16="http://schemas.microsoft.com/office/drawing/2014/main" id="{CA1727F5-EE19-635B-6E38-69D65DA4979B}"/>
              </a:ext>
            </a:extLst>
          </p:cNvPr>
          <p:cNvSpPr txBox="1">
            <a:spLocks/>
          </p:cNvSpPr>
          <p:nvPr/>
        </p:nvSpPr>
        <p:spPr>
          <a:xfrm>
            <a:off x="6798853" y="3038889"/>
            <a:ext cx="5202944" cy="33422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D459"/>
                </a:solidFill>
                <a:effectLst/>
                <a:uLnTx/>
                <a:uFillTx/>
                <a:latin typeface="Aptos" panose="02110004020202020204"/>
                <a:ea typeface="+mn-ea"/>
                <a:cs typeface="+mn-cs"/>
              </a:rPr>
              <a:t>You can’t stand upon your own opinion. You must:</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D459"/>
                </a:solidFill>
                <a:effectLst/>
                <a:uLnTx/>
                <a:uFillTx/>
                <a:latin typeface="Aptos" panose="02110004020202020204"/>
                <a:ea typeface="+mn-ea"/>
                <a:cs typeface="+mn-cs"/>
              </a:rPr>
              <a:t>support!</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D459"/>
                </a:solidFill>
                <a:effectLst/>
                <a:uLnTx/>
                <a:uFillTx/>
                <a:latin typeface="Aptos" panose="02110004020202020204"/>
                <a:ea typeface="+mn-ea"/>
                <a:cs typeface="+mn-cs"/>
              </a:rPr>
              <a:t>support!</a:t>
            </a:r>
          </a:p>
          <a:p>
            <a:pPr marL="45720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D459"/>
                </a:solidFill>
                <a:effectLst/>
                <a:uLnTx/>
                <a:uFillTx/>
                <a:latin typeface="Aptos" panose="02110004020202020204"/>
                <a:ea typeface="+mn-ea"/>
                <a:cs typeface="+mn-cs"/>
              </a:rPr>
              <a:t>support!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D459"/>
                </a:solidFill>
                <a:effectLst/>
                <a:uLnTx/>
                <a:uFillTx/>
                <a:latin typeface="Aptos" panose="02110004020202020204"/>
                <a:ea typeface="+mn-ea"/>
                <a:cs typeface="+mn-cs"/>
              </a:rPr>
              <a:t>your work</a:t>
            </a:r>
          </a:p>
        </p:txBody>
      </p:sp>
      <p:sp>
        <p:nvSpPr>
          <p:cNvPr id="36" name="Arrow: Right 35">
            <a:extLst>
              <a:ext uri="{FF2B5EF4-FFF2-40B4-BE49-F238E27FC236}">
                <a16:creationId xmlns:a16="http://schemas.microsoft.com/office/drawing/2014/main" id="{99DE9FF1-20D2-DFA0-7FF0-7BB711FFED7A}"/>
              </a:ext>
            </a:extLst>
          </p:cNvPr>
          <p:cNvSpPr/>
          <p:nvPr/>
        </p:nvSpPr>
        <p:spPr>
          <a:xfrm>
            <a:off x="1208064" y="5055658"/>
            <a:ext cx="4628651" cy="511270"/>
          </a:xfrm>
          <a:prstGeom prst="rightArrow">
            <a:avLst>
              <a:gd name="adj1" fmla="val 11537"/>
              <a:gd name="adj2" fmla="val 57692"/>
            </a:avLst>
          </a:prstGeom>
          <a:solidFill>
            <a:srgbClr val="FFD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TextBox 43">
            <a:extLst>
              <a:ext uri="{FF2B5EF4-FFF2-40B4-BE49-F238E27FC236}">
                <a16:creationId xmlns:a16="http://schemas.microsoft.com/office/drawing/2014/main" id="{A6FAE120-393C-C4E7-399C-8D55F2CDA71E}"/>
              </a:ext>
            </a:extLst>
          </p:cNvPr>
          <p:cNvSpPr txBox="1"/>
          <p:nvPr/>
        </p:nvSpPr>
        <p:spPr>
          <a:xfrm>
            <a:off x="0" y="1292843"/>
            <a:ext cx="12192000" cy="523220"/>
          </a:xfrm>
          <a:prstGeom prst="rect">
            <a:avLst/>
          </a:prstGeom>
          <a:noFill/>
          <a:ln>
            <a:noFill/>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D459"/>
                </a:solidFill>
                <a:effectLst/>
                <a:uLnTx/>
                <a:uFillTx/>
                <a:latin typeface="Aptos" panose="02110004020202020204"/>
                <a:ea typeface="Calibri Light" panose="020F0302020204030204" pitchFamily="34" charset="0"/>
                <a:cs typeface="Calibri Light" panose="020F0302020204030204" pitchFamily="34" charset="0"/>
              </a:rPr>
              <a:t>Introduction to Grad School Research and Writing</a:t>
            </a:r>
            <a:endParaRPr kumimoji="0" lang="en-US" sz="1400" b="1" i="0" u="none" strike="noStrike" kern="1200" cap="none" spc="0" normalizeH="0" baseline="0" noProof="0" dirty="0">
              <a:ln>
                <a:noFill/>
              </a:ln>
              <a:solidFill>
                <a:srgbClr val="FFD459"/>
              </a:solidFill>
              <a:effectLst/>
              <a:uLnTx/>
              <a:uFillTx/>
              <a:latin typeface="Aptos" panose="02110004020202020204"/>
              <a:ea typeface="Calibri Light" panose="020F0302020204030204" pitchFamily="34" charset="0"/>
              <a:cs typeface="Calibri Light" panose="020F0302020204030204" pitchFamily="34" charset="0"/>
            </a:endParaRPr>
          </a:p>
        </p:txBody>
      </p:sp>
      <p:grpSp>
        <p:nvGrpSpPr>
          <p:cNvPr id="45" name="Group 44">
            <a:extLst>
              <a:ext uri="{FF2B5EF4-FFF2-40B4-BE49-F238E27FC236}">
                <a16:creationId xmlns:a16="http://schemas.microsoft.com/office/drawing/2014/main" id="{4353CDA0-29D5-B358-80C5-F5CCDD8CBDCD}"/>
              </a:ext>
            </a:extLst>
          </p:cNvPr>
          <p:cNvGrpSpPr/>
          <p:nvPr/>
        </p:nvGrpSpPr>
        <p:grpSpPr>
          <a:xfrm>
            <a:off x="3673673" y="247364"/>
            <a:ext cx="4490689" cy="800219"/>
            <a:chOff x="3825913" y="5804462"/>
            <a:chExt cx="5195976" cy="925897"/>
          </a:xfrm>
        </p:grpSpPr>
        <p:sp>
          <p:nvSpPr>
            <p:cNvPr id="46" name="TextBox 45">
              <a:extLst>
                <a:ext uri="{FF2B5EF4-FFF2-40B4-BE49-F238E27FC236}">
                  <a16:creationId xmlns:a16="http://schemas.microsoft.com/office/drawing/2014/main" id="{3CEDE6E8-8531-E3E4-2806-BAE0E5B7B215}"/>
                </a:ext>
              </a:extLst>
            </p:cNvPr>
            <p:cNvSpPr txBox="1"/>
            <p:nvPr/>
          </p:nvSpPr>
          <p:spPr>
            <a:xfrm>
              <a:off x="4556320" y="5804462"/>
              <a:ext cx="3657599" cy="925897"/>
            </a:xfrm>
            <a:prstGeom prst="rect">
              <a:avLst/>
            </a:prstGeom>
            <a:noFill/>
            <a:ln w="28575">
              <a:noFill/>
            </a:ln>
            <a:effectLst/>
          </p:spPr>
          <p:txBody>
            <a:bodyPr wrap="square" t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Graduate Writing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ptos Display" panose="02110004020202020204"/>
                  <a:ea typeface="+mn-ea"/>
                  <a:cs typeface="+mn-cs"/>
                </a:rPr>
                <a:t>nps.edu/gwc </a:t>
              </a:r>
            </a:p>
          </p:txBody>
        </p:sp>
        <p:pic>
          <p:nvPicPr>
            <p:cNvPr id="47" name="Picture 46">
              <a:extLst>
                <a:ext uri="{FF2B5EF4-FFF2-40B4-BE49-F238E27FC236}">
                  <a16:creationId xmlns:a16="http://schemas.microsoft.com/office/drawing/2014/main" id="{A85A2B5E-133E-9F2C-0772-64F368E3E6E6}"/>
                </a:ext>
              </a:extLst>
            </p:cNvPr>
            <p:cNvPicPr>
              <a:picLocks noChangeAspect="1"/>
            </p:cNvPicPr>
            <p:nvPr/>
          </p:nvPicPr>
          <p:blipFill>
            <a:blip r:embed="rId5"/>
            <a:stretch>
              <a:fillRect/>
            </a:stretch>
          </p:blipFill>
          <p:spPr>
            <a:xfrm>
              <a:off x="3825913" y="5922267"/>
              <a:ext cx="990821" cy="681189"/>
            </a:xfrm>
            <a:prstGeom prst="rect">
              <a:avLst/>
            </a:prstGeom>
          </p:spPr>
        </p:pic>
        <p:pic>
          <p:nvPicPr>
            <p:cNvPr id="48" name="Picture 47" descr="Text, logo&#10;&#10;Description automatically generated with medium confidence">
              <a:extLst>
                <a:ext uri="{FF2B5EF4-FFF2-40B4-BE49-F238E27FC236}">
                  <a16:creationId xmlns:a16="http://schemas.microsoft.com/office/drawing/2014/main" id="{E7FC2AA0-BA60-4C80-D87B-F2971251FC2B}"/>
                </a:ext>
              </a:extLst>
            </p:cNvPr>
            <p:cNvPicPr>
              <a:picLocks noChangeAspect="1"/>
            </p:cNvPicPr>
            <p:nvPr/>
          </p:nvPicPr>
          <p:blipFill>
            <a:blip r:embed="rId6"/>
            <a:stretch>
              <a:fillRect/>
            </a:stretch>
          </p:blipFill>
          <p:spPr>
            <a:xfrm>
              <a:off x="7888500" y="5820034"/>
              <a:ext cx="1133389" cy="783838"/>
            </a:xfrm>
            <a:prstGeom prst="rect">
              <a:avLst/>
            </a:prstGeom>
          </p:spPr>
        </p:pic>
      </p:grpSp>
    </p:spTree>
    <p:extLst>
      <p:ext uri="{BB962C8B-B14F-4D97-AF65-F5344CB8AC3E}">
        <p14:creationId xmlns:p14="http://schemas.microsoft.com/office/powerpoint/2010/main" val="403908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HSI PowerPoint Template">
  <a:themeElements>
    <a:clrScheme name="HSI_Color_Scheme">
      <a:dk1>
        <a:srgbClr val="6F6E73"/>
      </a:dk1>
      <a:lt1>
        <a:srgbClr val="FFFFFF"/>
      </a:lt1>
      <a:dk2>
        <a:srgbClr val="152C40"/>
      </a:dk2>
      <a:lt2>
        <a:srgbClr val="224D73"/>
      </a:lt2>
      <a:accent1>
        <a:srgbClr val="FFF7E1"/>
      </a:accent1>
      <a:accent2>
        <a:srgbClr val="990000"/>
      </a:accent2>
      <a:accent3>
        <a:srgbClr val="FFFFFF"/>
      </a:accent3>
      <a:accent4>
        <a:srgbClr val="050B0D"/>
      </a:accent4>
      <a:accent5>
        <a:srgbClr val="FFF7E1"/>
      </a:accent5>
      <a:accent6>
        <a:srgbClr val="8A0000"/>
      </a:accent6>
      <a:hlink>
        <a:srgbClr val="3981BF"/>
      </a:hlink>
      <a:folHlink>
        <a:srgbClr val="3C3E65"/>
      </a:folHlink>
    </a:clrScheme>
    <a:fontScheme name="MS_design_templat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S_design_templat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MS_design_templat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MS_design_templat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MS_design_templat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MS_design_templat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MS_design_templat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MS_design_templat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MS_design_templat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MS_design_templat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MS_design_template 10">
        <a:dk1>
          <a:srgbClr val="000000"/>
        </a:dk1>
        <a:lt1>
          <a:srgbClr val="FFFFFF"/>
        </a:lt1>
        <a:dk2>
          <a:srgbClr val="006633"/>
        </a:dk2>
        <a:lt2>
          <a:srgbClr val="5F5F5F"/>
        </a:lt2>
        <a:accent1>
          <a:srgbClr val="FAF4E5"/>
        </a:accent1>
        <a:accent2>
          <a:srgbClr val="3B812F"/>
        </a:accent2>
        <a:accent3>
          <a:srgbClr val="FFFFFF"/>
        </a:accent3>
        <a:accent4>
          <a:srgbClr val="000000"/>
        </a:accent4>
        <a:accent5>
          <a:srgbClr val="FCF8F0"/>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MS_design_template 11">
        <a:dk1>
          <a:srgbClr val="000000"/>
        </a:dk1>
        <a:lt1>
          <a:srgbClr val="FFFFFF"/>
        </a:lt1>
        <a:dk2>
          <a:srgbClr val="006633"/>
        </a:dk2>
        <a:lt2>
          <a:srgbClr val="5F5F5F"/>
        </a:lt2>
        <a:accent1>
          <a:srgbClr val="FAF4E5"/>
        </a:accent1>
        <a:accent2>
          <a:srgbClr val="333333"/>
        </a:accent2>
        <a:accent3>
          <a:srgbClr val="FFFFFF"/>
        </a:accent3>
        <a:accent4>
          <a:srgbClr val="000000"/>
        </a:accent4>
        <a:accent5>
          <a:srgbClr val="FCF8F0"/>
        </a:accent5>
        <a:accent6>
          <a:srgbClr val="2D2D2D"/>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MS_design_template 12">
        <a:dk1>
          <a:srgbClr val="050B2B"/>
        </a:dk1>
        <a:lt1>
          <a:srgbClr val="FFFFFF"/>
        </a:lt1>
        <a:dk2>
          <a:srgbClr val="061671"/>
        </a:dk2>
        <a:lt2>
          <a:srgbClr val="5F5F5F"/>
        </a:lt2>
        <a:accent1>
          <a:srgbClr val="FEF5D7"/>
        </a:accent1>
        <a:accent2>
          <a:srgbClr val="333333"/>
        </a:accent2>
        <a:accent3>
          <a:srgbClr val="FFFFFF"/>
        </a:accent3>
        <a:accent4>
          <a:srgbClr val="030823"/>
        </a:accent4>
        <a:accent5>
          <a:srgbClr val="FEF9E8"/>
        </a:accent5>
        <a:accent6>
          <a:srgbClr val="2D2D2D"/>
        </a:accent6>
        <a:hlink>
          <a:srgbClr val="065AB3"/>
        </a:hlink>
        <a:folHlink>
          <a:srgbClr val="3C3E65"/>
        </a:folHlink>
      </a:clrScheme>
      <a:clrMap bg1="lt1" tx1="dk1" bg2="lt2" tx2="dk2" accent1="accent1" accent2="accent2" accent3="accent3" accent4="accent4" accent5="accent5" accent6="accent6" hlink="hlink" folHlink="folHlink"/>
    </a:extraClrScheme>
    <a:extraClrScheme>
      <a:clrScheme name="MS_design_template 13">
        <a:dk1>
          <a:srgbClr val="333333"/>
        </a:dk1>
        <a:lt1>
          <a:srgbClr val="FFFFFF"/>
        </a:lt1>
        <a:dk2>
          <a:srgbClr val="061671"/>
        </a:dk2>
        <a:lt2>
          <a:srgbClr val="5F5F5F"/>
        </a:lt2>
        <a:accent1>
          <a:srgbClr val="FEF5D7"/>
        </a:accent1>
        <a:accent2>
          <a:srgbClr val="990000"/>
        </a:accent2>
        <a:accent3>
          <a:srgbClr val="FFFFFF"/>
        </a:accent3>
        <a:accent4>
          <a:srgbClr val="2A2A2A"/>
        </a:accent4>
        <a:accent5>
          <a:srgbClr val="FEF9E8"/>
        </a:accent5>
        <a:accent6>
          <a:srgbClr val="8A0000"/>
        </a:accent6>
        <a:hlink>
          <a:srgbClr val="065AB3"/>
        </a:hlink>
        <a:folHlink>
          <a:srgbClr val="3C3E6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GWC">
      <a:dk1>
        <a:srgbClr val="231F20"/>
      </a:dk1>
      <a:lt1>
        <a:sysClr val="window" lastClr="FFFFFF"/>
      </a:lt1>
      <a:dk2>
        <a:srgbClr val="354660"/>
      </a:dk2>
      <a:lt2>
        <a:srgbClr val="E5E8E7"/>
      </a:lt2>
      <a:accent1>
        <a:srgbClr val="50607A"/>
      </a:accent1>
      <a:accent2>
        <a:srgbClr val="808788"/>
      </a:accent2>
      <a:accent3>
        <a:srgbClr val="4569A3"/>
      </a:accent3>
      <a:accent4>
        <a:srgbClr val="DDE4EE"/>
      </a:accent4>
      <a:accent5>
        <a:srgbClr val="14477B"/>
      </a:accent5>
      <a:accent6>
        <a:srgbClr val="FFD459"/>
      </a:accent6>
      <a:hlink>
        <a:srgbClr val="04498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GWC">
      <a:dk1>
        <a:srgbClr val="231F20"/>
      </a:dk1>
      <a:lt1>
        <a:sysClr val="window" lastClr="FFFFFF"/>
      </a:lt1>
      <a:dk2>
        <a:srgbClr val="354660"/>
      </a:dk2>
      <a:lt2>
        <a:srgbClr val="E5E8E7"/>
      </a:lt2>
      <a:accent1>
        <a:srgbClr val="50607A"/>
      </a:accent1>
      <a:accent2>
        <a:srgbClr val="808788"/>
      </a:accent2>
      <a:accent3>
        <a:srgbClr val="4569A3"/>
      </a:accent3>
      <a:accent4>
        <a:srgbClr val="DDE4EE"/>
      </a:accent4>
      <a:accent5>
        <a:srgbClr val="14477B"/>
      </a:accent5>
      <a:accent6>
        <a:srgbClr val="FFD459"/>
      </a:accent6>
      <a:hlink>
        <a:srgbClr val="04498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8e7ad1f-63f8-4e97-9cce-c87dea3e504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FE127FBD7F7E46AAB7721B480B6A97" ma:contentTypeVersion="15" ma:contentTypeDescription="Create a new document." ma:contentTypeScope="" ma:versionID="f61bce0285946a4edaa53efee318b7fc">
  <xsd:schema xmlns:xsd="http://www.w3.org/2001/XMLSchema" xmlns:xs="http://www.w3.org/2001/XMLSchema" xmlns:p="http://schemas.microsoft.com/office/2006/metadata/properties" xmlns:ns3="b51fb294-c9de-488c-9b78-c7ac93759088" xmlns:ns4="b8e7ad1f-63f8-4e97-9cce-c87dea3e5042" targetNamespace="http://schemas.microsoft.com/office/2006/metadata/properties" ma:root="true" ma:fieldsID="65f9e9e75d420c4551596cb2d4afae69" ns3:_="" ns4:_="">
    <xsd:import namespace="b51fb294-c9de-488c-9b78-c7ac93759088"/>
    <xsd:import namespace="b8e7ad1f-63f8-4e97-9cce-c87dea3e504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1fb294-c9de-488c-9b78-c7ac9375908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e7ad1f-63f8-4e97-9cce-c87dea3e504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11ECA0-A531-49E4-9E06-CE8F84CFBD17}">
  <ds:schemaRefs>
    <ds:schemaRef ds:uri="http://www.w3.org/XML/1998/namespace"/>
    <ds:schemaRef ds:uri="http://purl.org/dc/elements/1.1/"/>
    <ds:schemaRef ds:uri="http://schemas.microsoft.com/office/2006/metadata/properties"/>
    <ds:schemaRef ds:uri="b8e7ad1f-63f8-4e97-9cce-c87dea3e5042"/>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b51fb294-c9de-488c-9b78-c7ac93759088"/>
  </ds:schemaRefs>
</ds:datastoreItem>
</file>

<file path=customXml/itemProps2.xml><?xml version="1.0" encoding="utf-8"?>
<ds:datastoreItem xmlns:ds="http://schemas.openxmlformats.org/officeDocument/2006/customXml" ds:itemID="{30C952D6-9285-4BB9-BDA3-A568E8888544}">
  <ds:schemaRefs>
    <ds:schemaRef ds:uri="http://schemas.microsoft.com/sharepoint/v3/contenttype/forms"/>
  </ds:schemaRefs>
</ds:datastoreItem>
</file>

<file path=customXml/itemProps3.xml><?xml version="1.0" encoding="utf-8"?>
<ds:datastoreItem xmlns:ds="http://schemas.openxmlformats.org/officeDocument/2006/customXml" ds:itemID="{20436AE9-9A56-4AD2-89C6-DA0C5F1591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1fb294-c9de-488c-9b78-c7ac93759088"/>
    <ds:schemaRef ds:uri="b8e7ad1f-63f8-4e97-9cce-c87dea3e50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Civic.thmx</Template>
  <TotalTime>37036</TotalTime>
  <Words>4078</Words>
  <Application>Microsoft Office PowerPoint</Application>
  <PresentationFormat>Widescreen</PresentationFormat>
  <Paragraphs>612</Paragraphs>
  <Slides>62</Slides>
  <Notes>44</Notes>
  <HiddenSlides>0</HiddenSlides>
  <MMClips>0</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62</vt:i4>
      </vt:variant>
    </vt:vector>
  </HeadingPairs>
  <TitlesOfParts>
    <vt:vector size="87" baseType="lpstr">
      <vt:lpstr>ＭＳ Ｐゴシック</vt:lpstr>
      <vt:lpstr>Aptos</vt:lpstr>
      <vt:lpstr>Aptos Display</vt:lpstr>
      <vt:lpstr>Aptos ExtraBold</vt:lpstr>
      <vt:lpstr>Arial</vt:lpstr>
      <vt:lpstr>Arial Narrow</vt:lpstr>
      <vt:lpstr>Calibri</vt:lpstr>
      <vt:lpstr>Cochin</vt:lpstr>
      <vt:lpstr>DM Sans</vt:lpstr>
      <vt:lpstr>DM Sans Bold</vt:lpstr>
      <vt:lpstr>DM Sans Bold Italics</vt:lpstr>
      <vt:lpstr>DM Sans Italics</vt:lpstr>
      <vt:lpstr>Google Sans</vt:lpstr>
      <vt:lpstr>Livvic Bold</vt:lpstr>
      <vt:lpstr>Microsoft Sans Serif</vt:lpstr>
      <vt:lpstr>MS Reference Sans Serif</vt:lpstr>
      <vt:lpstr>Telegraf</vt:lpstr>
      <vt:lpstr>Telegraf Bold</vt:lpstr>
      <vt:lpstr>Trajan Pro</vt:lpstr>
      <vt:lpstr>Wingdings</vt:lpstr>
      <vt:lpstr>2_HSI PowerPoint Template</vt:lpstr>
      <vt:lpstr>2_Office Theme</vt:lpstr>
      <vt:lpstr>1_Office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Writing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Going Straight to the Source:  Using Human Subjects Data in Your Thesis, Capstone Report,  or Dissertation</vt:lpstr>
      <vt:lpstr>PowerPoint Presentation</vt:lpstr>
      <vt:lpstr>TL;DO (Too Long; Dozed Off)</vt:lpstr>
      <vt:lpstr>HRPP and IRB Contact Information</vt:lpstr>
      <vt:lpstr>PowerPoint Presentation</vt:lpstr>
      <vt:lpstr>PowerPoint Presentation</vt:lpstr>
      <vt:lpstr>PowerPoint Presentation</vt:lpstr>
    </vt:vector>
  </TitlesOfParts>
  <Company>NPS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Integrity in Academic Writing</dc:title>
  <dc:creator>Sandra Leavitt</dc:creator>
  <cp:lastModifiedBy>Aileen B. Houston</cp:lastModifiedBy>
  <cp:revision>453</cp:revision>
  <dcterms:created xsi:type="dcterms:W3CDTF">2014-10-07T06:08:27Z</dcterms:created>
  <dcterms:modified xsi:type="dcterms:W3CDTF">2025-01-10T18:54:54Z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0x01010026FE127FBD7F7E46AAB7721B480B6A97</vt:lpwstr>
  </property>
  <property fmtid="{D5CDD505-2E9C-101B-9397-08002B2CF9AE}" pid="3" name="MSIP_Label_acbbd4a6-dc2f-44d9-ad2c-c28d4679873f_Enabled">
    <vt:lpwstr>true</vt:lpwstr>
  </property>
  <property fmtid="{D5CDD505-2E9C-101B-9397-08002B2CF9AE}" pid="4" name="MSIP_Label_acbbd4a6-dc2f-44d9-ad2c-c28d4679873f_SetDate">
    <vt:lpwstr>2024-10-02T19:34:39Z</vt:lpwstr>
  </property>
  <property fmtid="{D5CDD505-2E9C-101B-9397-08002B2CF9AE}" pid="5" name="MSIP_Label_acbbd4a6-dc2f-44d9-ad2c-c28d4679873f_Method">
    <vt:lpwstr>Standard</vt:lpwstr>
  </property>
  <property fmtid="{D5CDD505-2E9C-101B-9397-08002B2CF9AE}" pid="6" name="MSIP_Label_acbbd4a6-dc2f-44d9-ad2c-c28d4679873f_Name">
    <vt:lpwstr>No Label</vt:lpwstr>
  </property>
  <property fmtid="{D5CDD505-2E9C-101B-9397-08002B2CF9AE}" pid="7" name="MSIP_Label_acbbd4a6-dc2f-44d9-ad2c-c28d4679873f_SiteId">
    <vt:lpwstr>6d936231-a517-40ea-9199-f7578963378e</vt:lpwstr>
  </property>
  <property fmtid="{D5CDD505-2E9C-101B-9397-08002B2CF9AE}" pid="8" name="MSIP_Label_acbbd4a6-dc2f-44d9-ad2c-c28d4679873f_ActionId">
    <vt:lpwstr>7b6dbbe0-98d1-49da-a96d-68921a28f536</vt:lpwstr>
  </property>
  <property fmtid="{D5CDD505-2E9C-101B-9397-08002B2CF9AE}" pid="9" name="MSIP_Label_acbbd4a6-dc2f-44d9-ad2c-c28d4679873f_ContentBits">
    <vt:lpwstr>0</vt:lpwstr>
  </property>
</Properties>
</file>